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竹林昇 竹林昇" initials="竹林昇" lastIdx="1" clrIdx="0">
    <p:extLst>
      <p:ext uri="{19B8F6BF-5375-455C-9EA6-DF929625EA0E}">
        <p15:presenceInfo xmlns:p15="http://schemas.microsoft.com/office/powerpoint/2012/main" userId="23d57b3492883d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3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6DEF2-BFD2-49F1-86C4-84621A51A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6688" y="523982"/>
            <a:ext cx="5671333" cy="902533"/>
          </a:xfrm>
        </p:spPr>
        <p:txBody>
          <a:bodyPr>
            <a:noAutofit/>
          </a:bodyPr>
          <a:lstStyle/>
          <a:p>
            <a:r>
              <a:rPr kumimoji="1" lang="en-US" altLang="ja-JP" sz="3200" dirty="0"/>
              <a:t>A:</a:t>
            </a:r>
            <a:r>
              <a:rPr kumimoji="1" lang="ja-JP" altLang="en-US" sz="3200" dirty="0"/>
              <a:t>出来る事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D288A9E7-A352-4186-8425-46BC25997A8D}"/>
              </a:ext>
            </a:extLst>
          </p:cNvPr>
          <p:cNvSpPr/>
          <p:nvPr/>
        </p:nvSpPr>
        <p:spPr>
          <a:xfrm>
            <a:off x="2655623" y="2823709"/>
            <a:ext cx="3440378" cy="2959874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03FA6396-527F-4B9A-9E13-7C0D3643C740}"/>
              </a:ext>
            </a:extLst>
          </p:cNvPr>
          <p:cNvSpPr/>
          <p:nvPr/>
        </p:nvSpPr>
        <p:spPr>
          <a:xfrm>
            <a:off x="4492487" y="25603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0EF51FC3-1EEA-46E5-962F-F45AAA1C3C54}"/>
              </a:ext>
            </a:extLst>
          </p:cNvPr>
          <p:cNvSpPr/>
          <p:nvPr/>
        </p:nvSpPr>
        <p:spPr>
          <a:xfrm>
            <a:off x="4739563" y="2871194"/>
            <a:ext cx="3172571" cy="29598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66A0E6DA-21E5-4E2B-85ED-67544092AC9F}"/>
              </a:ext>
            </a:extLst>
          </p:cNvPr>
          <p:cNvSpPr/>
          <p:nvPr/>
        </p:nvSpPr>
        <p:spPr>
          <a:xfrm>
            <a:off x="3799211" y="1742592"/>
            <a:ext cx="2941982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6BA37591-5AB9-4A2A-91E5-1352384794EB}"/>
              </a:ext>
            </a:extLst>
          </p:cNvPr>
          <p:cNvSpPr/>
          <p:nvPr/>
        </p:nvSpPr>
        <p:spPr>
          <a:xfrm>
            <a:off x="6096000" y="597062"/>
            <a:ext cx="5886850" cy="824539"/>
          </a:xfrm>
          <a:prstGeom prst="wedgeRoundRectCallout">
            <a:avLst>
              <a:gd name="adj1" fmla="val -47087"/>
              <a:gd name="adj2" fmla="val 13908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70B0F1A4-B517-4A50-950F-A787A9F3F37C}"/>
              </a:ext>
            </a:extLst>
          </p:cNvPr>
          <p:cNvSpPr/>
          <p:nvPr/>
        </p:nvSpPr>
        <p:spPr>
          <a:xfrm>
            <a:off x="7966928" y="3204618"/>
            <a:ext cx="4058292" cy="1058328"/>
          </a:xfrm>
          <a:prstGeom prst="wedgeRoundRectCallout">
            <a:avLst>
              <a:gd name="adj1" fmla="val -51602"/>
              <a:gd name="adj2" fmla="val 9162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D3398BF-DFEE-4DA9-B528-4C6776A6876F}"/>
              </a:ext>
            </a:extLst>
          </p:cNvPr>
          <p:cNvSpPr txBox="1"/>
          <p:nvPr/>
        </p:nvSpPr>
        <p:spPr>
          <a:xfrm>
            <a:off x="7884781" y="3133618"/>
            <a:ext cx="430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B:</a:t>
            </a:r>
            <a:r>
              <a:rPr kumimoji="1" lang="ja-JP" altLang="en-US" sz="3200" dirty="0"/>
              <a:t>うれしい事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D7E232DC-616B-423E-B844-DB352FB1C947}"/>
              </a:ext>
            </a:extLst>
          </p:cNvPr>
          <p:cNvSpPr/>
          <p:nvPr/>
        </p:nvSpPr>
        <p:spPr>
          <a:xfrm>
            <a:off x="451141" y="5878553"/>
            <a:ext cx="5254562" cy="974285"/>
          </a:xfrm>
          <a:prstGeom prst="wedgeRoundRectCallout">
            <a:avLst>
              <a:gd name="adj1" fmla="val -882"/>
              <a:gd name="adj2" fmla="val -1205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1EB120B-4326-4E3A-BF05-F54824F3C5DC}"/>
              </a:ext>
            </a:extLst>
          </p:cNvPr>
          <p:cNvSpPr txBox="1"/>
          <p:nvPr/>
        </p:nvSpPr>
        <p:spPr>
          <a:xfrm>
            <a:off x="451141" y="6151367"/>
            <a:ext cx="4672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　</a:t>
            </a:r>
            <a:r>
              <a:rPr kumimoji="1" lang="en-US" altLang="ja-JP" sz="4000" dirty="0"/>
              <a:t>C</a:t>
            </a:r>
            <a:r>
              <a:rPr kumimoji="1" lang="en-US" altLang="ja-JP" sz="4000"/>
              <a:t>:</a:t>
            </a:r>
            <a:r>
              <a:rPr kumimoji="1" lang="ja-JP" altLang="en-US" sz="4000" dirty="0"/>
              <a:t>やりたい事</a:t>
            </a:r>
          </a:p>
        </p:txBody>
      </p:sp>
      <p:sp>
        <p:nvSpPr>
          <p:cNvPr id="4" name="スマイル 3">
            <a:extLst>
              <a:ext uri="{FF2B5EF4-FFF2-40B4-BE49-F238E27FC236}">
                <a16:creationId xmlns:a16="http://schemas.microsoft.com/office/drawing/2014/main" id="{438EEB1D-F872-415D-A780-552FFADE3916}"/>
              </a:ext>
            </a:extLst>
          </p:cNvPr>
          <p:cNvSpPr/>
          <p:nvPr/>
        </p:nvSpPr>
        <p:spPr>
          <a:xfrm>
            <a:off x="4913905" y="3498574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233883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ウィスプ</vt:lpstr>
      <vt:lpstr>A:出来る事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竹林昇 竹林昇</dc:creator>
  <cp:lastModifiedBy>竹林昇 竹林昇</cp:lastModifiedBy>
  <cp:revision>13</cp:revision>
  <dcterms:created xsi:type="dcterms:W3CDTF">2018-10-31T03:20:27Z</dcterms:created>
  <dcterms:modified xsi:type="dcterms:W3CDTF">2019-05-06T05:33:51Z</dcterms:modified>
</cp:coreProperties>
</file>