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1" r:id="rId2"/>
  </p:sldMasterIdLst>
  <p:notesMasterIdLst>
    <p:notesMasterId r:id="rId52"/>
  </p:notesMasterIdLst>
  <p:handoutMasterIdLst>
    <p:handoutMasterId r:id="rId53"/>
  </p:handoutMasterIdLst>
  <p:sldIdLst>
    <p:sldId id="256" r:id="rId3"/>
    <p:sldId id="261" r:id="rId4"/>
    <p:sldId id="260" r:id="rId5"/>
    <p:sldId id="263" r:id="rId6"/>
    <p:sldId id="264" r:id="rId7"/>
    <p:sldId id="265" r:id="rId8"/>
    <p:sldId id="262" r:id="rId9"/>
    <p:sldId id="266" r:id="rId10"/>
    <p:sldId id="267" r:id="rId11"/>
    <p:sldId id="268" r:id="rId12"/>
    <p:sldId id="269" r:id="rId13"/>
    <p:sldId id="270" r:id="rId14"/>
    <p:sldId id="271" r:id="rId15"/>
    <p:sldId id="272" r:id="rId16"/>
    <p:sldId id="278" r:id="rId17"/>
    <p:sldId id="279" r:id="rId18"/>
    <p:sldId id="273" r:id="rId19"/>
    <p:sldId id="274" r:id="rId20"/>
    <p:sldId id="275" r:id="rId21"/>
    <p:sldId id="276" r:id="rId22"/>
    <p:sldId id="277" r:id="rId23"/>
    <p:sldId id="280" r:id="rId24"/>
    <p:sldId id="281" r:id="rId25"/>
    <p:sldId id="286" r:id="rId26"/>
    <p:sldId id="283" r:id="rId27"/>
    <p:sldId id="284" r:id="rId28"/>
    <p:sldId id="285" r:id="rId29"/>
    <p:sldId id="287" r:id="rId30"/>
    <p:sldId id="290" r:id="rId31"/>
    <p:sldId id="288" r:id="rId32"/>
    <p:sldId id="289" r:id="rId33"/>
    <p:sldId id="282" r:id="rId34"/>
    <p:sldId id="291" r:id="rId35"/>
    <p:sldId id="292" r:id="rId36"/>
    <p:sldId id="293" r:id="rId37"/>
    <p:sldId id="294" r:id="rId38"/>
    <p:sldId id="295" r:id="rId39"/>
    <p:sldId id="296" r:id="rId40"/>
    <p:sldId id="298" r:id="rId41"/>
    <p:sldId id="299" r:id="rId42"/>
    <p:sldId id="300" r:id="rId43"/>
    <p:sldId id="301" r:id="rId44"/>
    <p:sldId id="302" r:id="rId45"/>
    <p:sldId id="303" r:id="rId46"/>
    <p:sldId id="304" r:id="rId47"/>
    <p:sldId id="305" r:id="rId48"/>
    <p:sldId id="306" r:id="rId49"/>
    <p:sldId id="307" r:id="rId50"/>
    <p:sldId id="259" r:id="rId51"/>
  </p:sldIdLst>
  <p:sldSz cx="9144000" cy="5715000" type="screen16x10"/>
  <p:notesSz cx="6858000" cy="9144000"/>
  <p:defaultTextStyle>
    <a:defPPr>
      <a:defRPr lang="en-US"/>
    </a:defPPr>
    <a:lvl1pPr algn="l" rtl="0" fontAlgn="base">
      <a:spcBef>
        <a:spcPct val="0"/>
      </a:spcBef>
      <a:spcAft>
        <a:spcPct val="0"/>
      </a:spcAft>
      <a:defRPr kern="1200">
        <a:solidFill>
          <a:schemeClr val="tx1"/>
        </a:solidFill>
        <a:latin typeface="Segoe"/>
        <a:ea typeface="+mn-ea"/>
        <a:cs typeface="Arial" pitchFamily="34" charset="0"/>
      </a:defRPr>
    </a:lvl1pPr>
    <a:lvl2pPr marL="457200" algn="l" rtl="0" fontAlgn="base">
      <a:spcBef>
        <a:spcPct val="0"/>
      </a:spcBef>
      <a:spcAft>
        <a:spcPct val="0"/>
      </a:spcAft>
      <a:defRPr kern="1200">
        <a:solidFill>
          <a:schemeClr val="tx1"/>
        </a:solidFill>
        <a:latin typeface="Segoe"/>
        <a:ea typeface="+mn-ea"/>
        <a:cs typeface="Arial" pitchFamily="34" charset="0"/>
      </a:defRPr>
    </a:lvl2pPr>
    <a:lvl3pPr marL="914400" algn="l" rtl="0" fontAlgn="base">
      <a:spcBef>
        <a:spcPct val="0"/>
      </a:spcBef>
      <a:spcAft>
        <a:spcPct val="0"/>
      </a:spcAft>
      <a:defRPr kern="1200">
        <a:solidFill>
          <a:schemeClr val="tx1"/>
        </a:solidFill>
        <a:latin typeface="Segoe"/>
        <a:ea typeface="+mn-ea"/>
        <a:cs typeface="Arial" pitchFamily="34" charset="0"/>
      </a:defRPr>
    </a:lvl3pPr>
    <a:lvl4pPr marL="1371600" algn="l" rtl="0" fontAlgn="base">
      <a:spcBef>
        <a:spcPct val="0"/>
      </a:spcBef>
      <a:spcAft>
        <a:spcPct val="0"/>
      </a:spcAft>
      <a:defRPr kern="1200">
        <a:solidFill>
          <a:schemeClr val="tx1"/>
        </a:solidFill>
        <a:latin typeface="Segoe"/>
        <a:ea typeface="+mn-ea"/>
        <a:cs typeface="Arial" pitchFamily="34" charset="0"/>
      </a:defRPr>
    </a:lvl4pPr>
    <a:lvl5pPr marL="1828800" algn="l" rtl="0" fontAlgn="base">
      <a:spcBef>
        <a:spcPct val="0"/>
      </a:spcBef>
      <a:spcAft>
        <a:spcPct val="0"/>
      </a:spcAft>
      <a:defRPr kern="1200">
        <a:solidFill>
          <a:schemeClr val="tx1"/>
        </a:solidFill>
        <a:latin typeface="Segoe"/>
        <a:ea typeface="+mn-ea"/>
        <a:cs typeface="Arial" pitchFamily="34" charset="0"/>
      </a:defRPr>
    </a:lvl5pPr>
    <a:lvl6pPr marL="2286000" algn="l" defTabSz="914400" rtl="0" eaLnBrk="1" latinLnBrk="0" hangingPunct="1">
      <a:defRPr kern="1200">
        <a:solidFill>
          <a:schemeClr val="tx1"/>
        </a:solidFill>
        <a:latin typeface="Segoe"/>
        <a:ea typeface="+mn-ea"/>
        <a:cs typeface="Arial" pitchFamily="34" charset="0"/>
      </a:defRPr>
    </a:lvl6pPr>
    <a:lvl7pPr marL="2743200" algn="l" defTabSz="914400" rtl="0" eaLnBrk="1" latinLnBrk="0" hangingPunct="1">
      <a:defRPr kern="1200">
        <a:solidFill>
          <a:schemeClr val="tx1"/>
        </a:solidFill>
        <a:latin typeface="Segoe"/>
        <a:ea typeface="+mn-ea"/>
        <a:cs typeface="Arial" pitchFamily="34" charset="0"/>
      </a:defRPr>
    </a:lvl7pPr>
    <a:lvl8pPr marL="3200400" algn="l" defTabSz="914400" rtl="0" eaLnBrk="1" latinLnBrk="0" hangingPunct="1">
      <a:defRPr kern="1200">
        <a:solidFill>
          <a:schemeClr val="tx1"/>
        </a:solidFill>
        <a:latin typeface="Segoe"/>
        <a:ea typeface="+mn-ea"/>
        <a:cs typeface="Arial" pitchFamily="34" charset="0"/>
      </a:defRPr>
    </a:lvl8pPr>
    <a:lvl9pPr marL="3657600" algn="l" defTabSz="914400" rtl="0" eaLnBrk="1" latinLnBrk="0" hangingPunct="1">
      <a:defRPr kern="1200">
        <a:solidFill>
          <a:schemeClr val="tx1"/>
        </a:solidFill>
        <a:latin typeface="Segoe"/>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xmlns:mc="http://schemas.openxmlformats.org/markup-compatibility/2006" xmlns:a14="http://schemas.microsoft.com/office/drawing/2007/7/7/main" val="FF0000" mc:Ignorable=""/>
    </p:penClr>
    <p:extLst>
      <p:ext uri="{EC167BDD-8182-4AB7-AECC-EB403E3ABB37}">
        <p14:laserClr xmlns:p14="http://schemas.microsoft.com/office/powerpoint/2007/7/12/main">
          <a:srgbClr xmlns:mc="http://schemas.openxmlformats.org/markup-compatibility/2006" xmlns:a14="http://schemas.microsoft.com/office/drawing/2007/7/7/main" val="FF0000" mc:Ignorable=""/>
        </p14:laserClr>
      </p:ext>
      <p:ext uri="{2FDB2607-1784-4EEB-B798-7EB5836EED8A}">
        <p14:showMediaCtrls xmlns:p14="http://schemas.microsoft.com/office/powerpoint/2007/7/12/main" val="1"/>
      </p:ext>
    </p:extLst>
  </p:showPr>
  <p:clrMru>
    <a:srgbClr xmlns:mc="http://schemas.openxmlformats.org/markup-compatibility/2006" xmlns:a14="http://schemas.microsoft.com/office/drawing/2007/7/7/main" val="000000" mc:Ignorable=""/>
  </p:clrMru>
  <p:extLst>
    <p:ext uri="{E76CE94A-603C-4142-B9EB-6D1370010A27}">
      <p14:discardImageEditData xmlns:p14="http://schemas.microsoft.com/office/powerpoint/2007/7/12/main" val="0"/>
    </p:ext>
    <p:ext uri="{D31A062A-798A-4329-ABDD-BBA856620510}">
      <p14:defaultImageDpi xmlns:p14="http://schemas.microsoft.com/office/powerpoint/2007/7/12/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0" autoAdjust="0"/>
    <p:restoredTop sz="77698" autoAdjust="0"/>
  </p:normalViewPr>
  <p:slideViewPr>
    <p:cSldViewPr snapToGrid="0">
      <p:cViewPr>
        <p:scale>
          <a:sx n="75" d="100"/>
          <a:sy n="75" d="100"/>
        </p:scale>
        <p:origin x="-1224" y="192"/>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432"/>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kumimoji="1" lang="en-US" altLang="ja-JP" smtClean="0"/>
              <a:t>10/14/2009</a:t>
            </a:r>
            <a:endParaRPr kumimoji="1" lang="ja-JP" altLang="en-US"/>
          </a:p>
        </p:txBody>
      </p:sp>
      <p:sp>
        <p:nvSpPr>
          <p:cNvPr id="4" name="フッター プレースホル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64F89D7-9A96-4D3D-924A-2C0F6EFD8210}" type="slidenum">
              <a:rPr kumimoji="1" lang="ja-JP" altLang="en-US" smtClean="0"/>
              <a:pPr/>
              <a:t>‹#›</a:t>
            </a:fld>
            <a:endParaRPr kumimoji="1" lang="ja-JP" altLang="en-US"/>
          </a:p>
        </p:txBody>
      </p:sp>
    </p:spTree>
    <p:extLst>
      <p:ext uri="{BB962C8B-B14F-4D97-AF65-F5344CB8AC3E}">
        <p14:creationId xmlns:p14="http://schemas.microsoft.com/office/powerpoint/2007/7/12/main" val="225220294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r>
              <a:rPr lang="en-US" smtClean="0"/>
              <a:t>10/14/2009</a:t>
            </a:r>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E72ACB44-2F1D-4E2B-81B0-F9B1C9AA86D2}" type="slidenum">
              <a:rPr lang="en-US"/>
              <a:pPr>
                <a:defRPr/>
              </a:pPr>
              <a:t>‹#›</a:t>
            </a:fld>
            <a:endParaRPr lang="en-US"/>
          </a:p>
        </p:txBody>
      </p:sp>
    </p:spTree>
    <p:extLst>
      <p:ext uri="{BB962C8B-B14F-4D97-AF65-F5344CB8AC3E}">
        <p14:creationId xmlns:p14="http://schemas.microsoft.com/office/powerpoint/2007/7/12/main" val="155775196"/>
      </p:ext>
    </p:extLst>
  </p:cSld>
  <p:clrMap bg1="lt1" tx1="dk1" bg2="lt2" tx2="dk2" accent1="accent1" accent2="accent2" accent3="accent3" accent4="accent4" accent5="accent5" accent6="accent6" hlink="hlink" folHlink="folHlink"/>
  <p:hf hdr="0" ftr="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E72ACB44-2F1D-4E2B-81B0-F9B1C9AA86D2}" type="slidenum">
              <a:rPr lang="en-US" smtClean="0"/>
              <a:pPr>
                <a:defRPr/>
              </a:pPr>
              <a:t>1</a:t>
            </a:fld>
            <a:endParaRPr lang="en-US"/>
          </a:p>
        </p:txBody>
      </p:sp>
      <p:sp>
        <p:nvSpPr>
          <p:cNvPr id="5" name="日付プレースホルダ 4"/>
          <p:cNvSpPr>
            <a:spLocks noGrp="1"/>
          </p:cNvSpPr>
          <p:nvPr>
            <p:ph type="dt" idx="11"/>
          </p:nvPr>
        </p:nvSpPr>
        <p:spPr/>
        <p:txBody>
          <a:bodyPr/>
          <a:lstStyle/>
          <a:p>
            <a:pPr>
              <a:defRPr/>
            </a:pPr>
            <a:r>
              <a:rPr lang="en-US" smtClean="0"/>
              <a:t>10/14/2009</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使用条件をざっとお読みいただき、「同意する」ボタンで先に進みます。</a:t>
            </a:r>
            <a:endParaRPr kumimoji="1" lang="ja-JP" altLang="en-US" dirty="0"/>
          </a:p>
        </p:txBody>
      </p:sp>
      <p:sp>
        <p:nvSpPr>
          <p:cNvPr id="4" name="日付プレースホルダー 3"/>
          <p:cNvSpPr>
            <a:spLocks noGrp="1"/>
          </p:cNvSpPr>
          <p:nvPr>
            <p:ph type="dt" idx="10"/>
          </p:nvPr>
        </p:nvSpPr>
        <p:spPr/>
        <p:txBody>
          <a:bodyPr/>
          <a:lstStyle/>
          <a:p>
            <a:pPr>
              <a:defRPr/>
            </a:pPr>
            <a:r>
              <a:rPr lang="en-US" smtClean="0"/>
              <a:t>10/14/2009</a:t>
            </a:r>
            <a:endParaRPr lang="en-US"/>
          </a:p>
        </p:txBody>
      </p:sp>
      <p:sp>
        <p:nvSpPr>
          <p:cNvPr id="5" name="スライド番号プレースホルダー 4"/>
          <p:cNvSpPr>
            <a:spLocks noGrp="1"/>
          </p:cNvSpPr>
          <p:nvPr>
            <p:ph type="sldNum" sz="quarter" idx="11"/>
          </p:nvPr>
        </p:nvSpPr>
        <p:spPr/>
        <p:txBody>
          <a:bodyPr/>
          <a:lstStyle/>
          <a:p>
            <a:pPr>
              <a:defRPr/>
            </a:pPr>
            <a:fld id="{E72ACB44-2F1D-4E2B-81B0-F9B1C9AA86D2}" type="slidenum">
              <a:rPr lang="en-US" smtClean="0"/>
              <a:pPr>
                <a:defRPr/>
              </a:pPr>
              <a:t>10</a:t>
            </a:fld>
            <a:endParaRPr lang="en-US"/>
          </a:p>
        </p:txBody>
      </p:sp>
    </p:spTree>
    <p:extLst>
      <p:ext uri="{BB962C8B-B14F-4D97-AF65-F5344CB8AC3E}">
        <p14:creationId xmlns:p14="http://schemas.microsoft.com/office/powerpoint/2007/7/12/main" val="32123069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Microsoft Connect</a:t>
            </a:r>
            <a:r>
              <a:rPr kumimoji="1" lang="ja-JP" altLang="en-US" dirty="0" smtClean="0"/>
              <a:t>の登録情報を入力するフォームです。</a:t>
            </a:r>
            <a:endParaRPr kumimoji="1" lang="en-US" altLang="ja-JP" dirty="0" smtClean="0"/>
          </a:p>
          <a:p>
            <a:r>
              <a:rPr kumimoji="1" lang="en-US" altLang="ja-JP" dirty="0" smtClean="0"/>
              <a:t>Live ID</a:t>
            </a:r>
            <a:r>
              <a:rPr kumimoji="1" lang="ja-JP" altLang="en-US" dirty="0" smtClean="0"/>
              <a:t>から値が引き継がれていないので、再度入力をお願いします。</a:t>
            </a:r>
            <a:endParaRPr kumimoji="1" lang="en-US" altLang="ja-JP" dirty="0" smtClean="0"/>
          </a:p>
          <a:p>
            <a:r>
              <a:rPr kumimoji="1" lang="ja-JP" altLang="en-US" dirty="0" smtClean="0"/>
              <a:t>その際、地域</a:t>
            </a:r>
            <a:r>
              <a:rPr kumimoji="1" lang="en-US" altLang="ja-JP" dirty="0" smtClean="0"/>
              <a:t>/</a:t>
            </a:r>
            <a:r>
              <a:rPr kumimoji="1" lang="ja-JP" altLang="en-US" dirty="0" smtClean="0"/>
              <a:t>国はリストの下から</a:t>
            </a:r>
            <a:r>
              <a:rPr kumimoji="1" lang="en-US" altLang="ja-JP" dirty="0" smtClean="0"/>
              <a:t>4</a:t>
            </a:r>
            <a:r>
              <a:rPr kumimoji="1" lang="ja-JP" altLang="en-US" dirty="0" smtClean="0"/>
              <a:t>番目あたりにある「日本」を選択します。</a:t>
            </a:r>
            <a:endParaRPr kumimoji="1" lang="en-US" altLang="ja-JP" dirty="0" smtClean="0"/>
          </a:p>
          <a:p>
            <a:r>
              <a:rPr kumimoji="1" lang="ja-JP" altLang="en-US" dirty="0" smtClean="0"/>
              <a:t>電子メールアドレスは、先ほど作成した </a:t>
            </a:r>
            <a:r>
              <a:rPr kumimoji="1" lang="en-US" altLang="ja-JP" dirty="0" smtClean="0"/>
              <a:t>@live.jp </a:t>
            </a:r>
            <a:r>
              <a:rPr kumimoji="1" lang="ja-JP" altLang="en-US" dirty="0" smtClean="0"/>
              <a:t>のメールアカウントを指定します。</a:t>
            </a:r>
            <a:endParaRPr kumimoji="1" lang="en-US" altLang="ja-JP" dirty="0" smtClean="0"/>
          </a:p>
        </p:txBody>
      </p:sp>
      <p:sp>
        <p:nvSpPr>
          <p:cNvPr id="4" name="日付プレースホルダー 3"/>
          <p:cNvSpPr>
            <a:spLocks noGrp="1"/>
          </p:cNvSpPr>
          <p:nvPr>
            <p:ph type="dt" idx="10"/>
          </p:nvPr>
        </p:nvSpPr>
        <p:spPr/>
        <p:txBody>
          <a:bodyPr/>
          <a:lstStyle/>
          <a:p>
            <a:pPr>
              <a:defRPr/>
            </a:pPr>
            <a:r>
              <a:rPr lang="en-US" smtClean="0"/>
              <a:t>10/14/2009</a:t>
            </a:r>
            <a:endParaRPr lang="en-US"/>
          </a:p>
        </p:txBody>
      </p:sp>
      <p:sp>
        <p:nvSpPr>
          <p:cNvPr id="5" name="スライド番号プレースホルダー 4"/>
          <p:cNvSpPr>
            <a:spLocks noGrp="1"/>
          </p:cNvSpPr>
          <p:nvPr>
            <p:ph type="sldNum" sz="quarter" idx="11"/>
          </p:nvPr>
        </p:nvSpPr>
        <p:spPr/>
        <p:txBody>
          <a:bodyPr/>
          <a:lstStyle/>
          <a:p>
            <a:pPr>
              <a:defRPr/>
            </a:pPr>
            <a:fld id="{E72ACB44-2F1D-4E2B-81B0-F9B1C9AA86D2}" type="slidenum">
              <a:rPr lang="en-US" smtClean="0"/>
              <a:pPr>
                <a:defRPr/>
              </a:pPr>
              <a:t>11</a:t>
            </a:fld>
            <a:endParaRPr lang="en-US"/>
          </a:p>
        </p:txBody>
      </p:sp>
    </p:spTree>
    <p:extLst>
      <p:ext uri="{BB962C8B-B14F-4D97-AF65-F5344CB8AC3E}">
        <p14:creationId xmlns:p14="http://schemas.microsoft.com/office/powerpoint/2007/7/12/main" val="2915565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前のページで入力したメールアカウントあてに、</a:t>
            </a:r>
            <a:r>
              <a:rPr kumimoji="1" lang="en-US" altLang="ja-JP" dirty="0" smtClean="0"/>
              <a:t>Microsoft Connect</a:t>
            </a:r>
            <a:r>
              <a:rPr kumimoji="1" lang="ja-JP" altLang="en-US" dirty="0" smtClean="0"/>
              <a:t>が確認メールを送付します。</a:t>
            </a:r>
            <a:endParaRPr kumimoji="1" lang="en-US" altLang="ja-JP" dirty="0" smtClean="0"/>
          </a:p>
          <a:p>
            <a:r>
              <a:rPr kumimoji="1" lang="en-US" altLang="ja-JP" dirty="0" smtClean="0"/>
              <a:t>Windows Live</a:t>
            </a:r>
            <a:r>
              <a:rPr kumimoji="1" lang="ja-JP" altLang="en-US" dirty="0" smtClean="0"/>
              <a:t>の画面に戻って、メールを確認します。</a:t>
            </a:r>
            <a:endParaRPr kumimoji="1" lang="en-US" altLang="ja-JP" dirty="0" smtClean="0"/>
          </a:p>
          <a:p>
            <a:r>
              <a:rPr kumimoji="1" lang="ja-JP" altLang="en-US" dirty="0" smtClean="0"/>
              <a:t>「次へ」ボタンは、押しても押さなくてもかまいません。</a:t>
            </a:r>
            <a:endParaRPr kumimoji="1" lang="ja-JP" altLang="en-US" dirty="0"/>
          </a:p>
        </p:txBody>
      </p:sp>
      <p:sp>
        <p:nvSpPr>
          <p:cNvPr id="4" name="日付プレースホルダー 3"/>
          <p:cNvSpPr>
            <a:spLocks noGrp="1"/>
          </p:cNvSpPr>
          <p:nvPr>
            <p:ph type="dt" idx="10"/>
          </p:nvPr>
        </p:nvSpPr>
        <p:spPr/>
        <p:txBody>
          <a:bodyPr/>
          <a:lstStyle/>
          <a:p>
            <a:pPr>
              <a:defRPr/>
            </a:pPr>
            <a:r>
              <a:rPr lang="en-US" smtClean="0"/>
              <a:t>10/14/2009</a:t>
            </a:r>
            <a:endParaRPr lang="en-US"/>
          </a:p>
        </p:txBody>
      </p:sp>
      <p:sp>
        <p:nvSpPr>
          <p:cNvPr id="5" name="スライド番号プレースホルダー 4"/>
          <p:cNvSpPr>
            <a:spLocks noGrp="1"/>
          </p:cNvSpPr>
          <p:nvPr>
            <p:ph type="sldNum" sz="quarter" idx="11"/>
          </p:nvPr>
        </p:nvSpPr>
        <p:spPr/>
        <p:txBody>
          <a:bodyPr/>
          <a:lstStyle/>
          <a:p>
            <a:pPr>
              <a:defRPr/>
            </a:pPr>
            <a:fld id="{E72ACB44-2F1D-4E2B-81B0-F9B1C9AA86D2}" type="slidenum">
              <a:rPr lang="en-US" smtClean="0"/>
              <a:pPr>
                <a:defRPr/>
              </a:pPr>
              <a:t>12</a:t>
            </a:fld>
            <a:endParaRPr lang="en-US"/>
          </a:p>
        </p:txBody>
      </p:sp>
    </p:spTree>
    <p:extLst>
      <p:ext uri="{BB962C8B-B14F-4D97-AF65-F5344CB8AC3E}">
        <p14:creationId xmlns:p14="http://schemas.microsoft.com/office/powerpoint/2007/7/12/main" val="2340486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http://www.windowslive.com/</a:t>
            </a:r>
          </a:p>
          <a:p>
            <a:r>
              <a:rPr kumimoji="1" lang="ja-JP" altLang="en-US" dirty="0" smtClean="0"/>
              <a:t>を開きます。前の手順で開いていたタブがあればそのままでもかまいません。</a:t>
            </a:r>
            <a:endParaRPr kumimoji="1" lang="en-US" altLang="ja-JP" dirty="0" smtClean="0"/>
          </a:p>
          <a:p>
            <a:r>
              <a:rPr kumimoji="1" lang="ja-JP" altLang="en-US" dirty="0" smtClean="0"/>
              <a:t>サインインが必要な状態であれば、作成した</a:t>
            </a:r>
            <a:r>
              <a:rPr kumimoji="1" lang="en-US" altLang="ja-JP" dirty="0" smtClean="0"/>
              <a:t>Live ID</a:t>
            </a:r>
            <a:r>
              <a:rPr kumimoji="1" lang="ja-JP" altLang="en-US" dirty="0" smtClean="0"/>
              <a:t>でサインインします。</a:t>
            </a:r>
            <a:endParaRPr kumimoji="1" lang="en-US" altLang="ja-JP" dirty="0" smtClean="0"/>
          </a:p>
          <a:p>
            <a:endParaRPr kumimoji="1" lang="ja-JP" altLang="en-US" dirty="0"/>
          </a:p>
        </p:txBody>
      </p:sp>
      <p:sp>
        <p:nvSpPr>
          <p:cNvPr id="4" name="日付プレースホルダー 3"/>
          <p:cNvSpPr>
            <a:spLocks noGrp="1"/>
          </p:cNvSpPr>
          <p:nvPr>
            <p:ph type="dt" idx="10"/>
          </p:nvPr>
        </p:nvSpPr>
        <p:spPr/>
        <p:txBody>
          <a:bodyPr/>
          <a:lstStyle/>
          <a:p>
            <a:pPr>
              <a:defRPr/>
            </a:pPr>
            <a:r>
              <a:rPr lang="en-US" smtClean="0"/>
              <a:t>10/14/2009</a:t>
            </a:r>
            <a:endParaRPr lang="en-US"/>
          </a:p>
        </p:txBody>
      </p:sp>
      <p:sp>
        <p:nvSpPr>
          <p:cNvPr id="5" name="スライド番号プレースホルダー 4"/>
          <p:cNvSpPr>
            <a:spLocks noGrp="1"/>
          </p:cNvSpPr>
          <p:nvPr>
            <p:ph type="sldNum" sz="quarter" idx="11"/>
          </p:nvPr>
        </p:nvSpPr>
        <p:spPr/>
        <p:txBody>
          <a:bodyPr/>
          <a:lstStyle/>
          <a:p>
            <a:pPr>
              <a:defRPr/>
            </a:pPr>
            <a:fld id="{E72ACB44-2F1D-4E2B-81B0-F9B1C9AA86D2}" type="slidenum">
              <a:rPr lang="en-US" smtClean="0"/>
              <a:pPr>
                <a:defRPr/>
              </a:pPr>
              <a:t>13</a:t>
            </a:fld>
            <a:endParaRPr lang="en-US"/>
          </a:p>
        </p:txBody>
      </p:sp>
    </p:spTree>
    <p:extLst>
      <p:ext uri="{BB962C8B-B14F-4D97-AF65-F5344CB8AC3E}">
        <p14:creationId xmlns:p14="http://schemas.microsoft.com/office/powerpoint/2007/7/12/main" val="26266895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サインイン後のホームページから、画面左下「メール」項目にある</a:t>
            </a:r>
            <a:endParaRPr kumimoji="1" lang="en-US" altLang="ja-JP" dirty="0" smtClean="0"/>
          </a:p>
          <a:p>
            <a:r>
              <a:rPr kumimoji="1" lang="ja-JP" altLang="en-US" dirty="0" smtClean="0"/>
              <a:t>「受信トレイに移動」をクリックします。</a:t>
            </a:r>
            <a:endParaRPr kumimoji="1" lang="ja-JP" altLang="en-US" dirty="0"/>
          </a:p>
        </p:txBody>
      </p:sp>
      <p:sp>
        <p:nvSpPr>
          <p:cNvPr id="4" name="日付プレースホルダー 3"/>
          <p:cNvSpPr>
            <a:spLocks noGrp="1"/>
          </p:cNvSpPr>
          <p:nvPr>
            <p:ph type="dt" idx="10"/>
          </p:nvPr>
        </p:nvSpPr>
        <p:spPr/>
        <p:txBody>
          <a:bodyPr/>
          <a:lstStyle/>
          <a:p>
            <a:pPr>
              <a:defRPr/>
            </a:pPr>
            <a:r>
              <a:rPr lang="en-US" smtClean="0"/>
              <a:t>10/14/2009</a:t>
            </a:r>
            <a:endParaRPr lang="en-US"/>
          </a:p>
        </p:txBody>
      </p:sp>
      <p:sp>
        <p:nvSpPr>
          <p:cNvPr id="5" name="スライド番号プレースホルダー 4"/>
          <p:cNvSpPr>
            <a:spLocks noGrp="1"/>
          </p:cNvSpPr>
          <p:nvPr>
            <p:ph type="sldNum" sz="quarter" idx="11"/>
          </p:nvPr>
        </p:nvSpPr>
        <p:spPr/>
        <p:txBody>
          <a:bodyPr/>
          <a:lstStyle/>
          <a:p>
            <a:pPr>
              <a:defRPr/>
            </a:pPr>
            <a:fld id="{E72ACB44-2F1D-4E2B-81B0-F9B1C9AA86D2}" type="slidenum">
              <a:rPr lang="en-US" smtClean="0"/>
              <a:pPr>
                <a:defRPr/>
              </a:pPr>
              <a:t>14</a:t>
            </a:fld>
            <a:endParaRPr lang="en-US"/>
          </a:p>
        </p:txBody>
      </p:sp>
    </p:spTree>
    <p:extLst>
      <p:ext uri="{BB962C8B-B14F-4D97-AF65-F5344CB8AC3E}">
        <p14:creationId xmlns:p14="http://schemas.microsoft.com/office/powerpoint/2007/7/12/main" val="25438567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受信トレイには、</a:t>
            </a:r>
            <a:r>
              <a:rPr kumimoji="1" lang="en-US" altLang="ja-JP" dirty="0" smtClean="0"/>
              <a:t>Microsoft Connect</a:t>
            </a:r>
            <a:r>
              <a:rPr kumimoji="1" lang="ja-JP" altLang="en-US" dirty="0" smtClean="0"/>
              <a:t>から「確認の電子メール」というタイトルのメールが</a:t>
            </a:r>
            <a:endParaRPr kumimoji="1" lang="en-US" altLang="ja-JP" dirty="0" smtClean="0"/>
          </a:p>
          <a:p>
            <a:r>
              <a:rPr kumimoji="1" lang="ja-JP" altLang="en-US" dirty="0" smtClean="0"/>
              <a:t>届いているはずなのでこれを開き、本文中のリンクをクリックします。</a:t>
            </a:r>
            <a:endParaRPr kumimoji="1" lang="ja-JP" altLang="en-US" dirty="0"/>
          </a:p>
        </p:txBody>
      </p:sp>
      <p:sp>
        <p:nvSpPr>
          <p:cNvPr id="4" name="日付プレースホルダー 3"/>
          <p:cNvSpPr>
            <a:spLocks noGrp="1"/>
          </p:cNvSpPr>
          <p:nvPr>
            <p:ph type="dt" idx="10"/>
          </p:nvPr>
        </p:nvSpPr>
        <p:spPr/>
        <p:txBody>
          <a:bodyPr/>
          <a:lstStyle/>
          <a:p>
            <a:pPr>
              <a:defRPr/>
            </a:pPr>
            <a:r>
              <a:rPr lang="en-US" smtClean="0"/>
              <a:t>10/14/2009</a:t>
            </a:r>
            <a:endParaRPr lang="en-US"/>
          </a:p>
        </p:txBody>
      </p:sp>
      <p:sp>
        <p:nvSpPr>
          <p:cNvPr id="5" name="スライド番号プレースホルダー 4"/>
          <p:cNvSpPr>
            <a:spLocks noGrp="1"/>
          </p:cNvSpPr>
          <p:nvPr>
            <p:ph type="sldNum" sz="quarter" idx="11"/>
          </p:nvPr>
        </p:nvSpPr>
        <p:spPr/>
        <p:txBody>
          <a:bodyPr/>
          <a:lstStyle/>
          <a:p>
            <a:pPr>
              <a:defRPr/>
            </a:pPr>
            <a:fld id="{E72ACB44-2F1D-4E2B-81B0-F9B1C9AA86D2}" type="slidenum">
              <a:rPr lang="en-US" smtClean="0"/>
              <a:pPr>
                <a:defRPr/>
              </a:pPr>
              <a:t>15</a:t>
            </a:fld>
            <a:endParaRPr lang="en-US"/>
          </a:p>
        </p:txBody>
      </p:sp>
    </p:spTree>
    <p:extLst>
      <p:ext uri="{BB962C8B-B14F-4D97-AF65-F5344CB8AC3E}">
        <p14:creationId xmlns:p14="http://schemas.microsoft.com/office/powerpoint/2007/7/12/main" val="19129705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この手順で</a:t>
            </a:r>
            <a:r>
              <a:rPr kumimoji="1" lang="en-US" altLang="ja-JP" dirty="0" smtClean="0"/>
              <a:t>Microsoft Connect</a:t>
            </a:r>
            <a:r>
              <a:rPr kumimoji="1" lang="ja-JP" altLang="en-US" dirty="0" smtClean="0"/>
              <a:t>は新規に作成した</a:t>
            </a:r>
            <a:r>
              <a:rPr kumimoji="1" lang="en-US" altLang="ja-JP" dirty="0" smtClean="0"/>
              <a:t>Live ID</a:t>
            </a:r>
            <a:r>
              <a:rPr kumimoji="1" lang="ja-JP" altLang="en-US" dirty="0" smtClean="0"/>
              <a:t>とメールアドレスの確認を完了します。</a:t>
            </a:r>
            <a:endParaRPr kumimoji="1" lang="en-US" altLang="ja-JP" dirty="0" smtClean="0"/>
          </a:p>
          <a:p>
            <a:r>
              <a:rPr kumimoji="1" lang="ja-JP" altLang="en-US" dirty="0" smtClean="0"/>
              <a:t>「次へ」ボタンを押して、追加の登録情報を入力します。</a:t>
            </a:r>
            <a:endParaRPr kumimoji="1" lang="ja-JP" altLang="en-US" dirty="0"/>
          </a:p>
        </p:txBody>
      </p:sp>
      <p:sp>
        <p:nvSpPr>
          <p:cNvPr id="4" name="日付プレースホルダー 3"/>
          <p:cNvSpPr>
            <a:spLocks noGrp="1"/>
          </p:cNvSpPr>
          <p:nvPr>
            <p:ph type="dt" idx="10"/>
          </p:nvPr>
        </p:nvSpPr>
        <p:spPr/>
        <p:txBody>
          <a:bodyPr/>
          <a:lstStyle/>
          <a:p>
            <a:pPr>
              <a:defRPr/>
            </a:pPr>
            <a:r>
              <a:rPr lang="en-US" smtClean="0"/>
              <a:t>10/14/2009</a:t>
            </a:r>
            <a:endParaRPr lang="en-US"/>
          </a:p>
        </p:txBody>
      </p:sp>
      <p:sp>
        <p:nvSpPr>
          <p:cNvPr id="5" name="スライド番号プレースホルダー 4"/>
          <p:cNvSpPr>
            <a:spLocks noGrp="1"/>
          </p:cNvSpPr>
          <p:nvPr>
            <p:ph type="sldNum" sz="quarter" idx="11"/>
          </p:nvPr>
        </p:nvSpPr>
        <p:spPr/>
        <p:txBody>
          <a:bodyPr/>
          <a:lstStyle/>
          <a:p>
            <a:pPr>
              <a:defRPr/>
            </a:pPr>
            <a:fld id="{E72ACB44-2F1D-4E2B-81B0-F9B1C9AA86D2}" type="slidenum">
              <a:rPr lang="en-US" smtClean="0"/>
              <a:pPr>
                <a:defRPr/>
              </a:pPr>
              <a:t>16</a:t>
            </a:fld>
            <a:endParaRPr lang="en-US"/>
          </a:p>
        </p:txBody>
      </p:sp>
    </p:spTree>
    <p:extLst>
      <p:ext uri="{BB962C8B-B14F-4D97-AF65-F5344CB8AC3E}">
        <p14:creationId xmlns:p14="http://schemas.microsoft.com/office/powerpoint/2007/7/12/main" val="35301294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表示名は任意の文字列でかまいません。</a:t>
            </a:r>
            <a:endParaRPr kumimoji="1" lang="en-US" altLang="ja-JP" dirty="0" smtClean="0"/>
          </a:p>
          <a:p>
            <a:r>
              <a:rPr kumimoji="1" lang="en-US" altLang="ja-JP" dirty="0" smtClean="0"/>
              <a:t>@live.jp</a:t>
            </a:r>
            <a:r>
              <a:rPr kumimoji="1" lang="ja-JP" altLang="en-US" dirty="0" smtClean="0"/>
              <a:t>の前の部分があらかじめ入力されていれば、そのまま「登録の終了」を押します。</a:t>
            </a:r>
            <a:endParaRPr kumimoji="1" lang="ja-JP" altLang="en-US" dirty="0"/>
          </a:p>
        </p:txBody>
      </p:sp>
      <p:sp>
        <p:nvSpPr>
          <p:cNvPr id="4" name="日付プレースホルダー 3"/>
          <p:cNvSpPr>
            <a:spLocks noGrp="1"/>
          </p:cNvSpPr>
          <p:nvPr>
            <p:ph type="dt" idx="10"/>
          </p:nvPr>
        </p:nvSpPr>
        <p:spPr/>
        <p:txBody>
          <a:bodyPr/>
          <a:lstStyle/>
          <a:p>
            <a:pPr>
              <a:defRPr/>
            </a:pPr>
            <a:r>
              <a:rPr lang="en-US" smtClean="0"/>
              <a:t>10/14/2009</a:t>
            </a:r>
            <a:endParaRPr lang="en-US"/>
          </a:p>
        </p:txBody>
      </p:sp>
      <p:sp>
        <p:nvSpPr>
          <p:cNvPr id="5" name="スライド番号プレースホルダー 4"/>
          <p:cNvSpPr>
            <a:spLocks noGrp="1"/>
          </p:cNvSpPr>
          <p:nvPr>
            <p:ph type="sldNum" sz="quarter" idx="11"/>
          </p:nvPr>
        </p:nvSpPr>
        <p:spPr/>
        <p:txBody>
          <a:bodyPr/>
          <a:lstStyle/>
          <a:p>
            <a:pPr>
              <a:defRPr/>
            </a:pPr>
            <a:fld id="{E72ACB44-2F1D-4E2B-81B0-F9B1C9AA86D2}" type="slidenum">
              <a:rPr lang="en-US" smtClean="0"/>
              <a:pPr>
                <a:defRPr/>
              </a:pPr>
              <a:t>17</a:t>
            </a:fld>
            <a:endParaRPr lang="en-US"/>
          </a:p>
        </p:txBody>
      </p:sp>
    </p:spTree>
    <p:extLst>
      <p:ext uri="{BB962C8B-B14F-4D97-AF65-F5344CB8AC3E}">
        <p14:creationId xmlns:p14="http://schemas.microsoft.com/office/powerpoint/2007/7/12/main" val="21595566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再び</a:t>
            </a:r>
            <a:r>
              <a:rPr kumimoji="1" lang="en-US" altLang="ja-JP" dirty="0" smtClean="0"/>
              <a:t>Microsoft Connect</a:t>
            </a:r>
            <a:r>
              <a:rPr kumimoji="1" lang="ja-JP" altLang="en-US" dirty="0" smtClean="0"/>
              <a:t>のホーム画面に戻ってきます。</a:t>
            </a:r>
            <a:endParaRPr kumimoji="1" lang="en-US" altLang="ja-JP" dirty="0" smtClean="0"/>
          </a:p>
          <a:p>
            <a:r>
              <a:rPr kumimoji="1" lang="en-US" altLang="ja-JP" dirty="0" smtClean="0"/>
              <a:t>Windows Azure</a:t>
            </a:r>
            <a:r>
              <a:rPr kumimoji="1" lang="ja-JP" altLang="en-US" dirty="0" smtClean="0"/>
              <a:t>を追加するため、画面上段の「会員制プログラム一覧」をクリックします。</a:t>
            </a:r>
            <a:endParaRPr kumimoji="1" lang="ja-JP" altLang="en-US" dirty="0"/>
          </a:p>
        </p:txBody>
      </p:sp>
      <p:sp>
        <p:nvSpPr>
          <p:cNvPr id="4" name="日付プレースホルダー 3"/>
          <p:cNvSpPr>
            <a:spLocks noGrp="1"/>
          </p:cNvSpPr>
          <p:nvPr>
            <p:ph type="dt" idx="10"/>
          </p:nvPr>
        </p:nvSpPr>
        <p:spPr/>
        <p:txBody>
          <a:bodyPr/>
          <a:lstStyle/>
          <a:p>
            <a:pPr>
              <a:defRPr/>
            </a:pPr>
            <a:r>
              <a:rPr lang="en-US" smtClean="0"/>
              <a:t>10/14/2009</a:t>
            </a:r>
            <a:endParaRPr lang="en-US"/>
          </a:p>
        </p:txBody>
      </p:sp>
      <p:sp>
        <p:nvSpPr>
          <p:cNvPr id="5" name="スライド番号プレースホルダー 4"/>
          <p:cNvSpPr>
            <a:spLocks noGrp="1"/>
          </p:cNvSpPr>
          <p:nvPr>
            <p:ph type="sldNum" sz="quarter" idx="11"/>
          </p:nvPr>
        </p:nvSpPr>
        <p:spPr/>
        <p:txBody>
          <a:bodyPr/>
          <a:lstStyle/>
          <a:p>
            <a:pPr>
              <a:defRPr/>
            </a:pPr>
            <a:fld id="{E72ACB44-2F1D-4E2B-81B0-F9B1C9AA86D2}" type="slidenum">
              <a:rPr lang="en-US" smtClean="0"/>
              <a:pPr>
                <a:defRPr/>
              </a:pPr>
              <a:t>18</a:t>
            </a:fld>
            <a:endParaRPr lang="en-US"/>
          </a:p>
        </p:txBody>
      </p:sp>
    </p:spTree>
    <p:extLst>
      <p:ext uri="{BB962C8B-B14F-4D97-AF65-F5344CB8AC3E}">
        <p14:creationId xmlns:p14="http://schemas.microsoft.com/office/powerpoint/2007/7/12/main" val="12233847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Microsoft Connect</a:t>
            </a:r>
            <a:r>
              <a:rPr kumimoji="1" lang="ja-JP" altLang="en-US" dirty="0" smtClean="0"/>
              <a:t>では、</a:t>
            </a:r>
            <a:r>
              <a:rPr kumimoji="1" lang="en-US" altLang="ja-JP" dirty="0" smtClean="0"/>
              <a:t>Windows</a:t>
            </a:r>
            <a:r>
              <a:rPr kumimoji="1" lang="en-US" altLang="ja-JP" baseline="0" dirty="0" smtClean="0"/>
              <a:t> Azure</a:t>
            </a:r>
            <a:r>
              <a:rPr kumimoji="1" lang="ja-JP" altLang="en-US" baseline="0" dirty="0" smtClean="0"/>
              <a:t>以外にも多くの出荷前テスト段階のプロジェクトが掲載されています。</a:t>
            </a:r>
            <a:endParaRPr kumimoji="1" lang="en-US" altLang="ja-JP" baseline="0" dirty="0" smtClean="0"/>
          </a:p>
          <a:p>
            <a:r>
              <a:rPr kumimoji="1" lang="ja-JP" altLang="en-US" baseline="0" dirty="0" smtClean="0"/>
              <a:t>この中から</a:t>
            </a:r>
            <a:r>
              <a:rPr kumimoji="1" lang="en-US" altLang="ja-JP" baseline="0" dirty="0" smtClean="0"/>
              <a:t>Windows Azure</a:t>
            </a:r>
            <a:r>
              <a:rPr kumimoji="1" lang="ja-JP" altLang="en-US" baseline="0" dirty="0" smtClean="0"/>
              <a:t>を探すため、ブラウザの検索機能で検索を行います。（</a:t>
            </a:r>
            <a:r>
              <a:rPr kumimoji="1" lang="en-US" altLang="ja-JP" baseline="0" dirty="0" smtClean="0"/>
              <a:t>CTRL+F</a:t>
            </a:r>
            <a:r>
              <a:rPr kumimoji="1" lang="ja-JP" altLang="en-US" baseline="0" dirty="0" smtClean="0"/>
              <a:t>）</a:t>
            </a:r>
            <a:endParaRPr kumimoji="1" lang="ja-JP" altLang="en-US" dirty="0"/>
          </a:p>
        </p:txBody>
      </p:sp>
      <p:sp>
        <p:nvSpPr>
          <p:cNvPr id="4" name="日付プレースホルダー 3"/>
          <p:cNvSpPr>
            <a:spLocks noGrp="1"/>
          </p:cNvSpPr>
          <p:nvPr>
            <p:ph type="dt" idx="10"/>
          </p:nvPr>
        </p:nvSpPr>
        <p:spPr/>
        <p:txBody>
          <a:bodyPr/>
          <a:lstStyle/>
          <a:p>
            <a:pPr>
              <a:defRPr/>
            </a:pPr>
            <a:r>
              <a:rPr lang="en-US" smtClean="0"/>
              <a:t>10/14/2009</a:t>
            </a:r>
            <a:endParaRPr lang="en-US"/>
          </a:p>
        </p:txBody>
      </p:sp>
      <p:sp>
        <p:nvSpPr>
          <p:cNvPr id="5" name="スライド番号プレースホルダー 4"/>
          <p:cNvSpPr>
            <a:spLocks noGrp="1"/>
          </p:cNvSpPr>
          <p:nvPr>
            <p:ph type="sldNum" sz="quarter" idx="11"/>
          </p:nvPr>
        </p:nvSpPr>
        <p:spPr/>
        <p:txBody>
          <a:bodyPr/>
          <a:lstStyle/>
          <a:p>
            <a:pPr>
              <a:defRPr/>
            </a:pPr>
            <a:fld id="{E72ACB44-2F1D-4E2B-81B0-F9B1C9AA86D2}" type="slidenum">
              <a:rPr lang="en-US" smtClean="0"/>
              <a:pPr>
                <a:defRPr/>
              </a:pPr>
              <a:t>19</a:t>
            </a:fld>
            <a:endParaRPr lang="en-US"/>
          </a:p>
        </p:txBody>
      </p:sp>
    </p:spTree>
    <p:extLst>
      <p:ext uri="{BB962C8B-B14F-4D97-AF65-F5344CB8AC3E}">
        <p14:creationId xmlns:p14="http://schemas.microsoft.com/office/powerpoint/2007/7/12/main" val="527446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まずは</a:t>
            </a:r>
            <a:r>
              <a:rPr kumimoji="1" lang="en-US" altLang="ja-JP" dirty="0" smtClean="0"/>
              <a:t>Live ID</a:t>
            </a:r>
            <a:r>
              <a:rPr kumimoji="1" lang="ja-JP" altLang="en-US" dirty="0" smtClean="0"/>
              <a:t>を取得します。</a:t>
            </a:r>
            <a:endParaRPr kumimoji="1" lang="en-US" altLang="ja-JP" dirty="0" smtClean="0"/>
          </a:p>
          <a:p>
            <a:r>
              <a:rPr kumimoji="1" lang="en-US" altLang="ja-JP" dirty="0" smtClean="0"/>
              <a:t>Live ID</a:t>
            </a:r>
            <a:r>
              <a:rPr kumimoji="1" lang="ja-JP" altLang="en-US" dirty="0" smtClean="0"/>
              <a:t>の取得方法はいくつかありますが、今回は</a:t>
            </a:r>
            <a:endParaRPr kumimoji="1" lang="en-US" altLang="ja-JP" dirty="0" smtClean="0"/>
          </a:p>
          <a:p>
            <a:r>
              <a:rPr kumimoji="1" lang="en-US" altLang="ja-JP" dirty="0" smtClean="0"/>
              <a:t>http://www.windowslive.com/</a:t>
            </a:r>
          </a:p>
          <a:p>
            <a:r>
              <a:rPr kumimoji="1" lang="ja-JP" altLang="en-US" dirty="0" smtClean="0"/>
              <a:t>より新規作成を行います。</a:t>
            </a:r>
            <a:endParaRPr kumimoji="1" lang="ja-JP" altLang="en-US" dirty="0"/>
          </a:p>
        </p:txBody>
      </p:sp>
      <p:sp>
        <p:nvSpPr>
          <p:cNvPr id="4" name="日付プレースホルダー 3"/>
          <p:cNvSpPr>
            <a:spLocks noGrp="1"/>
          </p:cNvSpPr>
          <p:nvPr>
            <p:ph type="dt" idx="10"/>
          </p:nvPr>
        </p:nvSpPr>
        <p:spPr/>
        <p:txBody>
          <a:bodyPr/>
          <a:lstStyle/>
          <a:p>
            <a:pPr>
              <a:defRPr/>
            </a:pPr>
            <a:r>
              <a:rPr lang="en-US" smtClean="0"/>
              <a:t>10/14/2009</a:t>
            </a:r>
            <a:endParaRPr lang="en-US"/>
          </a:p>
        </p:txBody>
      </p:sp>
      <p:sp>
        <p:nvSpPr>
          <p:cNvPr id="5" name="スライド番号プレースホルダー 4"/>
          <p:cNvSpPr>
            <a:spLocks noGrp="1"/>
          </p:cNvSpPr>
          <p:nvPr>
            <p:ph type="sldNum" sz="quarter" idx="11"/>
          </p:nvPr>
        </p:nvSpPr>
        <p:spPr/>
        <p:txBody>
          <a:bodyPr/>
          <a:lstStyle/>
          <a:p>
            <a:pPr>
              <a:defRPr/>
            </a:pPr>
            <a:fld id="{E72ACB44-2F1D-4E2B-81B0-F9B1C9AA86D2}" type="slidenum">
              <a:rPr lang="en-US" smtClean="0"/>
              <a:pPr>
                <a:defRPr/>
              </a:pPr>
              <a:t>2</a:t>
            </a:fld>
            <a:endParaRPr lang="en-US"/>
          </a:p>
        </p:txBody>
      </p:sp>
    </p:spTree>
    <p:extLst>
      <p:ext uri="{BB962C8B-B14F-4D97-AF65-F5344CB8AC3E}">
        <p14:creationId xmlns:p14="http://schemas.microsoft.com/office/powerpoint/2007/7/12/main" val="27172891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検索キーワードに「</a:t>
            </a:r>
            <a:r>
              <a:rPr kumimoji="1" lang="en-US" altLang="ja-JP" dirty="0" smtClean="0"/>
              <a:t>azure</a:t>
            </a:r>
            <a:r>
              <a:rPr kumimoji="1" lang="ja-JP" altLang="en-US" dirty="0" smtClean="0"/>
              <a:t>」を指定すると、「</a:t>
            </a:r>
            <a:r>
              <a:rPr kumimoji="1" lang="en-US" altLang="ja-JP" dirty="0" smtClean="0"/>
              <a:t>Azure Services Invitations</a:t>
            </a:r>
            <a:r>
              <a:rPr kumimoji="1" lang="ja-JP" altLang="en-US" dirty="0" smtClean="0"/>
              <a:t>」という項目がヒットするので、</a:t>
            </a:r>
            <a:endParaRPr kumimoji="1" lang="en-US" altLang="ja-JP" dirty="0" smtClean="0"/>
          </a:p>
          <a:p>
            <a:r>
              <a:rPr kumimoji="1" lang="ja-JP" altLang="en-US" dirty="0" smtClean="0"/>
              <a:t>「今すぐ適用」のリンクをクリックします。</a:t>
            </a:r>
            <a:endParaRPr kumimoji="1" lang="ja-JP" altLang="en-US" dirty="0"/>
          </a:p>
        </p:txBody>
      </p:sp>
      <p:sp>
        <p:nvSpPr>
          <p:cNvPr id="4" name="日付プレースホルダー 3"/>
          <p:cNvSpPr>
            <a:spLocks noGrp="1"/>
          </p:cNvSpPr>
          <p:nvPr>
            <p:ph type="dt" idx="10"/>
          </p:nvPr>
        </p:nvSpPr>
        <p:spPr/>
        <p:txBody>
          <a:bodyPr/>
          <a:lstStyle/>
          <a:p>
            <a:pPr>
              <a:defRPr/>
            </a:pPr>
            <a:r>
              <a:rPr lang="en-US" smtClean="0"/>
              <a:t>10/14/2009</a:t>
            </a:r>
            <a:endParaRPr lang="en-US"/>
          </a:p>
        </p:txBody>
      </p:sp>
      <p:sp>
        <p:nvSpPr>
          <p:cNvPr id="5" name="スライド番号プレースホルダー 4"/>
          <p:cNvSpPr>
            <a:spLocks noGrp="1"/>
          </p:cNvSpPr>
          <p:nvPr>
            <p:ph type="sldNum" sz="quarter" idx="11"/>
          </p:nvPr>
        </p:nvSpPr>
        <p:spPr/>
        <p:txBody>
          <a:bodyPr/>
          <a:lstStyle/>
          <a:p>
            <a:pPr>
              <a:defRPr/>
            </a:pPr>
            <a:fld id="{E72ACB44-2F1D-4E2B-81B0-F9B1C9AA86D2}" type="slidenum">
              <a:rPr lang="en-US" smtClean="0"/>
              <a:pPr>
                <a:defRPr/>
              </a:pPr>
              <a:t>20</a:t>
            </a:fld>
            <a:endParaRPr lang="en-US"/>
          </a:p>
        </p:txBody>
      </p:sp>
    </p:spTree>
    <p:extLst>
      <p:ext uri="{BB962C8B-B14F-4D97-AF65-F5344CB8AC3E}">
        <p14:creationId xmlns:p14="http://schemas.microsoft.com/office/powerpoint/2007/7/12/main" val="11449443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すると、</a:t>
            </a:r>
            <a:r>
              <a:rPr kumimoji="1" lang="en-US" altLang="ja-JP" dirty="0" smtClean="0"/>
              <a:t>Windows Azure</a:t>
            </a:r>
            <a:r>
              <a:rPr kumimoji="1" lang="ja-JP" altLang="en-US" dirty="0" smtClean="0"/>
              <a:t>用に追加の登録情報を求められるので「続行」で先に進みます。</a:t>
            </a:r>
            <a:endParaRPr kumimoji="1" lang="ja-JP" altLang="en-US" dirty="0"/>
          </a:p>
        </p:txBody>
      </p:sp>
      <p:sp>
        <p:nvSpPr>
          <p:cNvPr id="4" name="日付プレースホルダー 3"/>
          <p:cNvSpPr>
            <a:spLocks noGrp="1"/>
          </p:cNvSpPr>
          <p:nvPr>
            <p:ph type="dt" idx="10"/>
          </p:nvPr>
        </p:nvSpPr>
        <p:spPr/>
        <p:txBody>
          <a:bodyPr/>
          <a:lstStyle/>
          <a:p>
            <a:pPr>
              <a:defRPr/>
            </a:pPr>
            <a:r>
              <a:rPr lang="en-US" smtClean="0"/>
              <a:t>10/14/2009</a:t>
            </a:r>
            <a:endParaRPr lang="en-US"/>
          </a:p>
        </p:txBody>
      </p:sp>
      <p:sp>
        <p:nvSpPr>
          <p:cNvPr id="5" name="スライド番号プレースホルダー 4"/>
          <p:cNvSpPr>
            <a:spLocks noGrp="1"/>
          </p:cNvSpPr>
          <p:nvPr>
            <p:ph type="sldNum" sz="quarter" idx="11"/>
          </p:nvPr>
        </p:nvSpPr>
        <p:spPr/>
        <p:txBody>
          <a:bodyPr/>
          <a:lstStyle/>
          <a:p>
            <a:pPr>
              <a:defRPr/>
            </a:pPr>
            <a:fld id="{E72ACB44-2F1D-4E2B-81B0-F9B1C9AA86D2}" type="slidenum">
              <a:rPr lang="en-US" smtClean="0"/>
              <a:pPr>
                <a:defRPr/>
              </a:pPr>
              <a:t>21</a:t>
            </a:fld>
            <a:endParaRPr lang="en-US"/>
          </a:p>
        </p:txBody>
      </p:sp>
    </p:spTree>
    <p:extLst>
      <p:ext uri="{BB962C8B-B14F-4D97-AF65-F5344CB8AC3E}">
        <p14:creationId xmlns:p14="http://schemas.microsoft.com/office/powerpoint/2007/7/12/main" val="35728060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Microsoft Connect</a:t>
            </a:r>
            <a:r>
              <a:rPr kumimoji="1" lang="ja-JP" altLang="en-US" dirty="0" err="1" smtClean="0"/>
              <a:t>への</a:t>
            </a:r>
            <a:r>
              <a:rPr kumimoji="1" lang="ja-JP" altLang="en-US" dirty="0" smtClean="0"/>
              <a:t>一般的なプロフィール項目が表示されるので</a:t>
            </a:r>
            <a:endParaRPr kumimoji="1" lang="en-US" altLang="ja-JP" dirty="0" smtClean="0"/>
          </a:p>
          <a:p>
            <a:r>
              <a:rPr kumimoji="1" lang="ja-JP" altLang="en-US" dirty="0" smtClean="0"/>
              <a:t>先ほど登録した内容に変更がなければそのまま先に進みます。</a:t>
            </a:r>
            <a:endParaRPr kumimoji="1" lang="ja-JP" altLang="en-US" dirty="0"/>
          </a:p>
        </p:txBody>
      </p:sp>
      <p:sp>
        <p:nvSpPr>
          <p:cNvPr id="4" name="日付プレースホルダー 3"/>
          <p:cNvSpPr>
            <a:spLocks noGrp="1"/>
          </p:cNvSpPr>
          <p:nvPr>
            <p:ph type="dt" idx="10"/>
          </p:nvPr>
        </p:nvSpPr>
        <p:spPr/>
        <p:txBody>
          <a:bodyPr/>
          <a:lstStyle/>
          <a:p>
            <a:pPr>
              <a:defRPr/>
            </a:pPr>
            <a:r>
              <a:rPr lang="en-US" smtClean="0"/>
              <a:t>10/14/2009</a:t>
            </a:r>
            <a:endParaRPr lang="en-US"/>
          </a:p>
        </p:txBody>
      </p:sp>
      <p:sp>
        <p:nvSpPr>
          <p:cNvPr id="5" name="スライド番号プレースホルダー 4"/>
          <p:cNvSpPr>
            <a:spLocks noGrp="1"/>
          </p:cNvSpPr>
          <p:nvPr>
            <p:ph type="sldNum" sz="quarter" idx="11"/>
          </p:nvPr>
        </p:nvSpPr>
        <p:spPr/>
        <p:txBody>
          <a:bodyPr/>
          <a:lstStyle/>
          <a:p>
            <a:pPr>
              <a:defRPr/>
            </a:pPr>
            <a:fld id="{E72ACB44-2F1D-4E2B-81B0-F9B1C9AA86D2}" type="slidenum">
              <a:rPr lang="en-US" smtClean="0"/>
              <a:pPr>
                <a:defRPr/>
              </a:pPr>
              <a:t>22</a:t>
            </a:fld>
            <a:endParaRPr lang="en-US"/>
          </a:p>
        </p:txBody>
      </p:sp>
    </p:spTree>
    <p:extLst>
      <p:ext uri="{BB962C8B-B14F-4D97-AF65-F5344CB8AC3E}">
        <p14:creationId xmlns:p14="http://schemas.microsoft.com/office/powerpoint/2007/7/12/main" val="18288328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表示名も変更が必要なければ「続行」で先に進みます。</a:t>
            </a:r>
            <a:endParaRPr kumimoji="1" lang="ja-JP" altLang="en-US" dirty="0"/>
          </a:p>
        </p:txBody>
      </p:sp>
      <p:sp>
        <p:nvSpPr>
          <p:cNvPr id="4" name="日付プレースホルダー 3"/>
          <p:cNvSpPr>
            <a:spLocks noGrp="1"/>
          </p:cNvSpPr>
          <p:nvPr>
            <p:ph type="dt" idx="10"/>
          </p:nvPr>
        </p:nvSpPr>
        <p:spPr/>
        <p:txBody>
          <a:bodyPr/>
          <a:lstStyle/>
          <a:p>
            <a:pPr>
              <a:defRPr/>
            </a:pPr>
            <a:r>
              <a:rPr lang="en-US" smtClean="0"/>
              <a:t>10/14/2009</a:t>
            </a:r>
            <a:endParaRPr lang="en-US"/>
          </a:p>
        </p:txBody>
      </p:sp>
      <p:sp>
        <p:nvSpPr>
          <p:cNvPr id="5" name="スライド番号プレースホルダー 4"/>
          <p:cNvSpPr>
            <a:spLocks noGrp="1"/>
          </p:cNvSpPr>
          <p:nvPr>
            <p:ph type="sldNum" sz="quarter" idx="11"/>
          </p:nvPr>
        </p:nvSpPr>
        <p:spPr/>
        <p:txBody>
          <a:bodyPr/>
          <a:lstStyle/>
          <a:p>
            <a:pPr>
              <a:defRPr/>
            </a:pPr>
            <a:fld id="{E72ACB44-2F1D-4E2B-81B0-F9B1C9AA86D2}" type="slidenum">
              <a:rPr lang="en-US" smtClean="0"/>
              <a:pPr>
                <a:defRPr/>
              </a:pPr>
              <a:t>23</a:t>
            </a:fld>
            <a:endParaRPr lang="en-US"/>
          </a:p>
        </p:txBody>
      </p:sp>
    </p:spTree>
    <p:extLst>
      <p:ext uri="{BB962C8B-B14F-4D97-AF65-F5344CB8AC3E}">
        <p14:creationId xmlns:p14="http://schemas.microsoft.com/office/powerpoint/2007/7/12/main" val="33281619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Windows Azure</a:t>
            </a:r>
            <a:r>
              <a:rPr kumimoji="1" lang="ja-JP" altLang="en-US" dirty="0" smtClean="0"/>
              <a:t>向けの追加項目登録画面です。</a:t>
            </a:r>
            <a:endParaRPr kumimoji="1" lang="en-US" altLang="ja-JP" dirty="0" smtClean="0"/>
          </a:p>
          <a:p>
            <a:r>
              <a:rPr kumimoji="1" lang="ja-JP" altLang="en-US" dirty="0" smtClean="0"/>
              <a:t>最低限、赤い*（アスタリスク）がついた項目を入力願います。</a:t>
            </a:r>
            <a:endParaRPr kumimoji="1" lang="en-US" altLang="ja-JP" dirty="0" smtClean="0"/>
          </a:p>
          <a:p>
            <a:r>
              <a:rPr kumimoji="1" lang="ja-JP" altLang="en-US" dirty="0" smtClean="0"/>
              <a:t>会社名、業種業態、役職・立場、興味のあるモジュール、どこで聞いたかの５項目を入力、選択して先に進みます。</a:t>
            </a:r>
            <a:endParaRPr kumimoji="1" lang="ja-JP" altLang="en-US" dirty="0"/>
          </a:p>
        </p:txBody>
      </p:sp>
      <p:sp>
        <p:nvSpPr>
          <p:cNvPr id="4" name="日付プレースホルダー 3"/>
          <p:cNvSpPr>
            <a:spLocks noGrp="1"/>
          </p:cNvSpPr>
          <p:nvPr>
            <p:ph type="dt" idx="10"/>
          </p:nvPr>
        </p:nvSpPr>
        <p:spPr/>
        <p:txBody>
          <a:bodyPr/>
          <a:lstStyle/>
          <a:p>
            <a:pPr>
              <a:defRPr/>
            </a:pPr>
            <a:r>
              <a:rPr lang="en-US" smtClean="0"/>
              <a:t>10/14/2009</a:t>
            </a:r>
            <a:endParaRPr lang="en-US"/>
          </a:p>
        </p:txBody>
      </p:sp>
      <p:sp>
        <p:nvSpPr>
          <p:cNvPr id="5" name="スライド番号プレースホルダー 4"/>
          <p:cNvSpPr>
            <a:spLocks noGrp="1"/>
          </p:cNvSpPr>
          <p:nvPr>
            <p:ph type="sldNum" sz="quarter" idx="11"/>
          </p:nvPr>
        </p:nvSpPr>
        <p:spPr/>
        <p:txBody>
          <a:bodyPr/>
          <a:lstStyle/>
          <a:p>
            <a:pPr>
              <a:defRPr/>
            </a:pPr>
            <a:fld id="{E72ACB44-2F1D-4E2B-81B0-F9B1C9AA86D2}" type="slidenum">
              <a:rPr lang="en-US" smtClean="0"/>
              <a:pPr>
                <a:defRPr/>
              </a:pPr>
              <a:t>24</a:t>
            </a:fld>
            <a:endParaRPr lang="en-US"/>
          </a:p>
        </p:txBody>
      </p:sp>
    </p:spTree>
    <p:extLst>
      <p:ext uri="{BB962C8B-B14F-4D97-AF65-F5344CB8AC3E}">
        <p14:creationId xmlns:p14="http://schemas.microsoft.com/office/powerpoint/2007/7/12/main" val="22012818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追加の登録情報入力が完了したメッセージが表示され、</a:t>
            </a:r>
            <a:endParaRPr kumimoji="1" lang="en-US" altLang="ja-JP" dirty="0" smtClean="0"/>
          </a:p>
          <a:p>
            <a:r>
              <a:rPr kumimoji="1" lang="ja-JP" altLang="en-US" dirty="0" smtClean="0"/>
              <a:t>左上に「プロダクトキー」というリンクが出てくるのでこれをクリックします。</a:t>
            </a:r>
            <a:endParaRPr kumimoji="1" lang="en-US" altLang="ja-JP" dirty="0" smtClean="0"/>
          </a:p>
        </p:txBody>
      </p:sp>
      <p:sp>
        <p:nvSpPr>
          <p:cNvPr id="4" name="日付プレースホルダー 3"/>
          <p:cNvSpPr>
            <a:spLocks noGrp="1"/>
          </p:cNvSpPr>
          <p:nvPr>
            <p:ph type="dt" idx="10"/>
          </p:nvPr>
        </p:nvSpPr>
        <p:spPr/>
        <p:txBody>
          <a:bodyPr/>
          <a:lstStyle/>
          <a:p>
            <a:pPr>
              <a:defRPr/>
            </a:pPr>
            <a:r>
              <a:rPr lang="en-US" smtClean="0"/>
              <a:t>10/14/2009</a:t>
            </a:r>
            <a:endParaRPr lang="en-US"/>
          </a:p>
        </p:txBody>
      </p:sp>
      <p:sp>
        <p:nvSpPr>
          <p:cNvPr id="5" name="スライド番号プレースホルダー 4"/>
          <p:cNvSpPr>
            <a:spLocks noGrp="1"/>
          </p:cNvSpPr>
          <p:nvPr>
            <p:ph type="sldNum" sz="quarter" idx="11"/>
          </p:nvPr>
        </p:nvSpPr>
        <p:spPr/>
        <p:txBody>
          <a:bodyPr/>
          <a:lstStyle/>
          <a:p>
            <a:pPr>
              <a:defRPr/>
            </a:pPr>
            <a:fld id="{E72ACB44-2F1D-4E2B-81B0-F9B1C9AA86D2}" type="slidenum">
              <a:rPr lang="en-US" smtClean="0"/>
              <a:pPr>
                <a:defRPr/>
              </a:pPr>
              <a:t>25</a:t>
            </a:fld>
            <a:endParaRPr lang="en-US"/>
          </a:p>
        </p:txBody>
      </p:sp>
    </p:spTree>
    <p:extLst>
      <p:ext uri="{BB962C8B-B14F-4D97-AF65-F5344CB8AC3E}">
        <p14:creationId xmlns:p14="http://schemas.microsoft.com/office/powerpoint/2007/7/12/main" val="31065796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プロダクトキー発行画面の入り口です。</a:t>
            </a:r>
            <a:endParaRPr kumimoji="1" lang="en-US" altLang="ja-JP" dirty="0" smtClean="0"/>
          </a:p>
          <a:p>
            <a:r>
              <a:rPr kumimoji="1" lang="ja-JP" altLang="en-US" dirty="0" smtClean="0"/>
              <a:t>「新しいプロダクトキーの要求」をクリックします。</a:t>
            </a:r>
            <a:endParaRPr kumimoji="1" lang="ja-JP" altLang="en-US" dirty="0"/>
          </a:p>
        </p:txBody>
      </p:sp>
      <p:sp>
        <p:nvSpPr>
          <p:cNvPr id="4" name="日付プレースホルダー 3"/>
          <p:cNvSpPr>
            <a:spLocks noGrp="1"/>
          </p:cNvSpPr>
          <p:nvPr>
            <p:ph type="dt" idx="10"/>
          </p:nvPr>
        </p:nvSpPr>
        <p:spPr/>
        <p:txBody>
          <a:bodyPr/>
          <a:lstStyle/>
          <a:p>
            <a:pPr>
              <a:defRPr/>
            </a:pPr>
            <a:r>
              <a:rPr lang="en-US" smtClean="0"/>
              <a:t>10/14/2009</a:t>
            </a:r>
            <a:endParaRPr lang="en-US"/>
          </a:p>
        </p:txBody>
      </p:sp>
      <p:sp>
        <p:nvSpPr>
          <p:cNvPr id="5" name="スライド番号プレースホルダー 4"/>
          <p:cNvSpPr>
            <a:spLocks noGrp="1"/>
          </p:cNvSpPr>
          <p:nvPr>
            <p:ph type="sldNum" sz="quarter" idx="11"/>
          </p:nvPr>
        </p:nvSpPr>
        <p:spPr/>
        <p:txBody>
          <a:bodyPr/>
          <a:lstStyle/>
          <a:p>
            <a:pPr>
              <a:defRPr/>
            </a:pPr>
            <a:fld id="{E72ACB44-2F1D-4E2B-81B0-F9B1C9AA86D2}" type="slidenum">
              <a:rPr lang="en-US" smtClean="0"/>
              <a:pPr>
                <a:defRPr/>
              </a:pPr>
              <a:t>26</a:t>
            </a:fld>
            <a:endParaRPr lang="en-US"/>
          </a:p>
        </p:txBody>
      </p:sp>
    </p:spTree>
    <p:extLst>
      <p:ext uri="{BB962C8B-B14F-4D97-AF65-F5344CB8AC3E}">
        <p14:creationId xmlns:p14="http://schemas.microsoft.com/office/powerpoint/2007/7/12/main" val="17358871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表形式で表示されている使用可能なプロダクトキーで、一番右の列</a:t>
            </a:r>
            <a:endParaRPr kumimoji="1" lang="en-US" altLang="ja-JP" dirty="0" smtClean="0"/>
          </a:p>
          <a:p>
            <a:r>
              <a:rPr kumimoji="1" lang="ja-JP" altLang="en-US" dirty="0" smtClean="0"/>
              <a:t>「キーを入手」をクリックします。</a:t>
            </a:r>
            <a:endParaRPr kumimoji="1" lang="ja-JP" altLang="en-US" dirty="0"/>
          </a:p>
        </p:txBody>
      </p:sp>
      <p:sp>
        <p:nvSpPr>
          <p:cNvPr id="4" name="日付プレースホルダー 3"/>
          <p:cNvSpPr>
            <a:spLocks noGrp="1"/>
          </p:cNvSpPr>
          <p:nvPr>
            <p:ph type="dt" idx="10"/>
          </p:nvPr>
        </p:nvSpPr>
        <p:spPr/>
        <p:txBody>
          <a:bodyPr/>
          <a:lstStyle/>
          <a:p>
            <a:pPr>
              <a:defRPr/>
            </a:pPr>
            <a:r>
              <a:rPr lang="en-US" smtClean="0"/>
              <a:t>10/14/2009</a:t>
            </a:r>
            <a:endParaRPr lang="en-US"/>
          </a:p>
        </p:txBody>
      </p:sp>
      <p:sp>
        <p:nvSpPr>
          <p:cNvPr id="5" name="スライド番号プレースホルダー 4"/>
          <p:cNvSpPr>
            <a:spLocks noGrp="1"/>
          </p:cNvSpPr>
          <p:nvPr>
            <p:ph type="sldNum" sz="quarter" idx="11"/>
          </p:nvPr>
        </p:nvSpPr>
        <p:spPr/>
        <p:txBody>
          <a:bodyPr/>
          <a:lstStyle/>
          <a:p>
            <a:pPr>
              <a:defRPr/>
            </a:pPr>
            <a:fld id="{E72ACB44-2F1D-4E2B-81B0-F9B1C9AA86D2}" type="slidenum">
              <a:rPr lang="en-US" smtClean="0"/>
              <a:pPr>
                <a:defRPr/>
              </a:pPr>
              <a:t>27</a:t>
            </a:fld>
            <a:endParaRPr lang="en-US"/>
          </a:p>
        </p:txBody>
      </p:sp>
    </p:spTree>
    <p:extLst>
      <p:ext uri="{BB962C8B-B14F-4D97-AF65-F5344CB8AC3E}">
        <p14:creationId xmlns:p14="http://schemas.microsoft.com/office/powerpoint/2007/7/12/main" val="32430265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プロダクトキーが表示されるので、後ほどコピー＆ペーストするまでこの画面を開いたままにするか、</a:t>
            </a:r>
            <a:endParaRPr kumimoji="1" lang="en-US" altLang="ja-JP" dirty="0" smtClean="0"/>
          </a:p>
          <a:p>
            <a:r>
              <a:rPr kumimoji="1" lang="ja-JP" altLang="en-US" dirty="0" smtClean="0"/>
              <a:t>どこかにキーの値をメモしておきます。</a:t>
            </a:r>
            <a:endParaRPr kumimoji="1" lang="en-US" altLang="ja-JP" dirty="0" smtClean="0"/>
          </a:p>
          <a:p>
            <a:r>
              <a:rPr kumimoji="1" lang="ja-JP" altLang="en-US" dirty="0" smtClean="0"/>
              <a:t>ここで、</a:t>
            </a:r>
            <a:r>
              <a:rPr kumimoji="1" lang="en-US" altLang="ja-JP" dirty="0" smtClean="0"/>
              <a:t>Windows Azure</a:t>
            </a:r>
            <a:r>
              <a:rPr kumimoji="1" lang="ja-JP" altLang="en-US" dirty="0" smtClean="0"/>
              <a:t>のプロダクトキー発行手順は終了です。</a:t>
            </a:r>
            <a:endParaRPr kumimoji="1" lang="en-US" altLang="ja-JP" dirty="0" smtClean="0"/>
          </a:p>
          <a:p>
            <a:r>
              <a:rPr kumimoji="1" lang="en-US" altLang="ja-JP" dirty="0" smtClean="0"/>
              <a:t>※</a:t>
            </a:r>
            <a:r>
              <a:rPr kumimoji="1" lang="en-US" altLang="ja-JP" dirty="0" err="1" smtClean="0"/>
              <a:t>FireFox</a:t>
            </a:r>
            <a:r>
              <a:rPr kumimoji="1" lang="ja-JP" altLang="en-US" dirty="0" smtClean="0"/>
              <a:t>を利用している場合、</a:t>
            </a:r>
            <a:r>
              <a:rPr kumimoji="1" lang="en-US" altLang="ja-JP" dirty="0" smtClean="0"/>
              <a:t>4</a:t>
            </a:r>
            <a:r>
              <a:rPr kumimoji="1" lang="ja-JP" altLang="en-US" dirty="0" smtClean="0"/>
              <a:t>桁</a:t>
            </a:r>
            <a:r>
              <a:rPr kumimoji="1" lang="en-US" altLang="ja-JP" dirty="0" smtClean="0"/>
              <a:t>×5</a:t>
            </a:r>
            <a:r>
              <a:rPr kumimoji="1" lang="ja-JP" altLang="en-US" dirty="0" smtClean="0"/>
              <a:t>ブロックのキーの値の後に、記号文字列がついているかもしれませんが無視して下さい。</a:t>
            </a:r>
            <a:endParaRPr kumimoji="1" lang="ja-JP" altLang="en-US" dirty="0"/>
          </a:p>
        </p:txBody>
      </p:sp>
      <p:sp>
        <p:nvSpPr>
          <p:cNvPr id="4" name="日付プレースホルダー 3"/>
          <p:cNvSpPr>
            <a:spLocks noGrp="1"/>
          </p:cNvSpPr>
          <p:nvPr>
            <p:ph type="dt" idx="10"/>
          </p:nvPr>
        </p:nvSpPr>
        <p:spPr/>
        <p:txBody>
          <a:bodyPr/>
          <a:lstStyle/>
          <a:p>
            <a:pPr>
              <a:defRPr/>
            </a:pPr>
            <a:r>
              <a:rPr lang="en-US" smtClean="0"/>
              <a:t>10/14/2009</a:t>
            </a:r>
            <a:endParaRPr lang="en-US"/>
          </a:p>
        </p:txBody>
      </p:sp>
      <p:sp>
        <p:nvSpPr>
          <p:cNvPr id="5" name="スライド番号プレースホルダー 4"/>
          <p:cNvSpPr>
            <a:spLocks noGrp="1"/>
          </p:cNvSpPr>
          <p:nvPr>
            <p:ph type="sldNum" sz="quarter" idx="11"/>
          </p:nvPr>
        </p:nvSpPr>
        <p:spPr/>
        <p:txBody>
          <a:bodyPr/>
          <a:lstStyle/>
          <a:p>
            <a:pPr>
              <a:defRPr/>
            </a:pPr>
            <a:fld id="{E72ACB44-2F1D-4E2B-81B0-F9B1C9AA86D2}" type="slidenum">
              <a:rPr lang="en-US" smtClean="0"/>
              <a:pPr>
                <a:defRPr/>
              </a:pPr>
              <a:t>28</a:t>
            </a:fld>
            <a:endParaRPr lang="en-US"/>
          </a:p>
        </p:txBody>
      </p:sp>
    </p:spTree>
    <p:extLst>
      <p:ext uri="{BB962C8B-B14F-4D97-AF65-F5344CB8AC3E}">
        <p14:creationId xmlns:p14="http://schemas.microsoft.com/office/powerpoint/2007/7/12/main" val="14563006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再び</a:t>
            </a:r>
            <a:r>
              <a:rPr kumimoji="1" lang="en-US" altLang="ja-JP" dirty="0" smtClean="0"/>
              <a:t>Azure</a:t>
            </a:r>
            <a:r>
              <a:rPr kumimoji="1" lang="ja-JP" altLang="en-US" dirty="0" smtClean="0"/>
              <a:t>の開発ポータルに戻ります。</a:t>
            </a:r>
            <a:endParaRPr kumimoji="1" lang="en-US" altLang="ja-JP" dirty="0" smtClean="0"/>
          </a:p>
          <a:p>
            <a:r>
              <a:rPr kumimoji="1" lang="en-US" altLang="ja-JP" dirty="0" smtClean="0"/>
              <a:t>http://www.azure.com/</a:t>
            </a:r>
          </a:p>
          <a:p>
            <a:r>
              <a:rPr kumimoji="1" lang="ja-JP" altLang="en-US" dirty="0" smtClean="0"/>
              <a:t>ここから右上の「</a:t>
            </a:r>
            <a:r>
              <a:rPr kumimoji="1" lang="en-US" altLang="ja-JP" dirty="0" smtClean="0"/>
              <a:t>Sign In</a:t>
            </a:r>
            <a:r>
              <a:rPr kumimoji="1" lang="ja-JP" altLang="en-US" dirty="0" smtClean="0"/>
              <a:t>」で先に進みます。</a:t>
            </a:r>
            <a:endParaRPr kumimoji="1" lang="en-US" altLang="ja-JP" dirty="0" smtClean="0"/>
          </a:p>
          <a:p>
            <a:endParaRPr kumimoji="1" lang="ja-JP" altLang="en-US" dirty="0"/>
          </a:p>
        </p:txBody>
      </p:sp>
      <p:sp>
        <p:nvSpPr>
          <p:cNvPr id="4" name="日付プレースホルダー 3"/>
          <p:cNvSpPr>
            <a:spLocks noGrp="1"/>
          </p:cNvSpPr>
          <p:nvPr>
            <p:ph type="dt" idx="10"/>
          </p:nvPr>
        </p:nvSpPr>
        <p:spPr/>
        <p:txBody>
          <a:bodyPr/>
          <a:lstStyle/>
          <a:p>
            <a:pPr>
              <a:defRPr/>
            </a:pPr>
            <a:r>
              <a:rPr lang="en-US" smtClean="0"/>
              <a:t>10/14/2009</a:t>
            </a:r>
            <a:endParaRPr lang="en-US"/>
          </a:p>
        </p:txBody>
      </p:sp>
      <p:sp>
        <p:nvSpPr>
          <p:cNvPr id="5" name="スライド番号プレースホルダー 4"/>
          <p:cNvSpPr>
            <a:spLocks noGrp="1"/>
          </p:cNvSpPr>
          <p:nvPr>
            <p:ph type="sldNum" sz="quarter" idx="11"/>
          </p:nvPr>
        </p:nvSpPr>
        <p:spPr/>
        <p:txBody>
          <a:bodyPr/>
          <a:lstStyle/>
          <a:p>
            <a:pPr>
              <a:defRPr/>
            </a:pPr>
            <a:fld id="{E72ACB44-2F1D-4E2B-81B0-F9B1C9AA86D2}" type="slidenum">
              <a:rPr lang="en-US" smtClean="0"/>
              <a:pPr>
                <a:defRPr/>
              </a:pPr>
              <a:t>29</a:t>
            </a:fld>
            <a:endParaRPr lang="en-US"/>
          </a:p>
        </p:txBody>
      </p:sp>
    </p:spTree>
    <p:extLst>
      <p:ext uri="{BB962C8B-B14F-4D97-AF65-F5344CB8AC3E}">
        <p14:creationId xmlns:p14="http://schemas.microsoft.com/office/powerpoint/2007/7/12/main" val="2645574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Live ID</a:t>
            </a:r>
            <a:r>
              <a:rPr kumimoji="1" lang="ja-JP" altLang="en-US" dirty="0" smtClean="0"/>
              <a:t>を取得するための必要事項を入力します。</a:t>
            </a:r>
            <a:endParaRPr kumimoji="1" lang="en-US" altLang="ja-JP" dirty="0" smtClean="0"/>
          </a:p>
          <a:p>
            <a:r>
              <a:rPr kumimoji="1" lang="ja-JP" altLang="en-US" dirty="0" smtClean="0"/>
              <a:t>パスワードはあまり単純な文字列だと却下されます。</a:t>
            </a:r>
            <a:endParaRPr kumimoji="1" lang="en-US" altLang="ja-JP" dirty="0" smtClean="0"/>
          </a:p>
          <a:p>
            <a:r>
              <a:rPr kumimoji="1" lang="ja-JP" altLang="en-US" dirty="0" smtClean="0"/>
              <a:t>この</a:t>
            </a:r>
            <a:r>
              <a:rPr kumimoji="1" lang="en-US" altLang="ja-JP" dirty="0" smtClean="0"/>
              <a:t>Live ID</a:t>
            </a:r>
            <a:r>
              <a:rPr kumimoji="1" lang="ja-JP" altLang="en-US" dirty="0" smtClean="0"/>
              <a:t>を</a:t>
            </a:r>
            <a:r>
              <a:rPr kumimoji="1" lang="en-US" altLang="ja-JP" dirty="0" smtClean="0"/>
              <a:t>Azure</a:t>
            </a:r>
            <a:r>
              <a:rPr kumimoji="1" lang="ja-JP" altLang="en-US" dirty="0" smtClean="0"/>
              <a:t>開発用として複数のメンバーで使い回す可能性がある場合、</a:t>
            </a:r>
            <a:endParaRPr kumimoji="1" lang="en-US" altLang="ja-JP" dirty="0" smtClean="0"/>
          </a:p>
          <a:p>
            <a:r>
              <a:rPr kumimoji="1" lang="ja-JP" altLang="en-US" dirty="0" smtClean="0"/>
              <a:t>個人情報は入力しないようにしてください。</a:t>
            </a:r>
            <a:endParaRPr kumimoji="1" lang="en-US" altLang="ja-JP" dirty="0" smtClean="0"/>
          </a:p>
          <a:p>
            <a:r>
              <a:rPr kumimoji="1" lang="ja-JP" altLang="en-US" dirty="0" smtClean="0"/>
              <a:t>具体的には、ダミーの値などを登録して回避します。</a:t>
            </a:r>
            <a:endParaRPr kumimoji="1" lang="en-US" altLang="ja-JP" dirty="0" smtClean="0"/>
          </a:p>
          <a:p>
            <a:endParaRPr kumimoji="1" lang="ja-JP" altLang="en-US" dirty="0"/>
          </a:p>
        </p:txBody>
      </p:sp>
      <p:sp>
        <p:nvSpPr>
          <p:cNvPr id="4" name="日付プレースホルダー 3"/>
          <p:cNvSpPr>
            <a:spLocks noGrp="1"/>
          </p:cNvSpPr>
          <p:nvPr>
            <p:ph type="dt" idx="10"/>
          </p:nvPr>
        </p:nvSpPr>
        <p:spPr/>
        <p:txBody>
          <a:bodyPr/>
          <a:lstStyle/>
          <a:p>
            <a:pPr>
              <a:defRPr/>
            </a:pPr>
            <a:r>
              <a:rPr lang="en-US" smtClean="0"/>
              <a:t>10/14/2009</a:t>
            </a:r>
            <a:endParaRPr lang="en-US"/>
          </a:p>
        </p:txBody>
      </p:sp>
      <p:sp>
        <p:nvSpPr>
          <p:cNvPr id="5" name="スライド番号プレースホルダー 4"/>
          <p:cNvSpPr>
            <a:spLocks noGrp="1"/>
          </p:cNvSpPr>
          <p:nvPr>
            <p:ph type="sldNum" sz="quarter" idx="11"/>
          </p:nvPr>
        </p:nvSpPr>
        <p:spPr/>
        <p:txBody>
          <a:bodyPr/>
          <a:lstStyle/>
          <a:p>
            <a:pPr>
              <a:defRPr/>
            </a:pPr>
            <a:fld id="{E72ACB44-2F1D-4E2B-81B0-F9B1C9AA86D2}" type="slidenum">
              <a:rPr lang="en-US" smtClean="0"/>
              <a:pPr>
                <a:defRPr/>
              </a:pPr>
              <a:t>3</a:t>
            </a:fld>
            <a:endParaRPr lang="en-US"/>
          </a:p>
        </p:txBody>
      </p:sp>
    </p:spTree>
    <p:extLst>
      <p:ext uri="{BB962C8B-B14F-4D97-AF65-F5344CB8AC3E}">
        <p14:creationId xmlns:p14="http://schemas.microsoft.com/office/powerpoint/2007/7/12/main" val="23934197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複数のモジュールが表示されますが、画面中央水色文字の「</a:t>
            </a:r>
            <a:r>
              <a:rPr kumimoji="1" lang="en-US" altLang="ja-JP" dirty="0" smtClean="0"/>
              <a:t>Windows Azure</a:t>
            </a:r>
            <a:r>
              <a:rPr kumimoji="1" lang="ja-JP" altLang="en-US" dirty="0" smtClean="0"/>
              <a:t>」をクリックして先に進みます。</a:t>
            </a:r>
            <a:endParaRPr kumimoji="1" lang="en-US" altLang="ja-JP" dirty="0" smtClean="0"/>
          </a:p>
          <a:p>
            <a:endParaRPr kumimoji="1" lang="ja-JP" altLang="en-US" dirty="0"/>
          </a:p>
        </p:txBody>
      </p:sp>
      <p:sp>
        <p:nvSpPr>
          <p:cNvPr id="4" name="日付プレースホルダー 3"/>
          <p:cNvSpPr>
            <a:spLocks noGrp="1"/>
          </p:cNvSpPr>
          <p:nvPr>
            <p:ph type="dt" idx="10"/>
          </p:nvPr>
        </p:nvSpPr>
        <p:spPr/>
        <p:txBody>
          <a:bodyPr/>
          <a:lstStyle/>
          <a:p>
            <a:pPr>
              <a:defRPr/>
            </a:pPr>
            <a:r>
              <a:rPr lang="en-US" smtClean="0"/>
              <a:t>10/14/2009</a:t>
            </a:r>
            <a:endParaRPr lang="en-US"/>
          </a:p>
        </p:txBody>
      </p:sp>
      <p:sp>
        <p:nvSpPr>
          <p:cNvPr id="5" name="スライド番号プレースホルダー 4"/>
          <p:cNvSpPr>
            <a:spLocks noGrp="1"/>
          </p:cNvSpPr>
          <p:nvPr>
            <p:ph type="sldNum" sz="quarter" idx="11"/>
          </p:nvPr>
        </p:nvSpPr>
        <p:spPr/>
        <p:txBody>
          <a:bodyPr/>
          <a:lstStyle/>
          <a:p>
            <a:pPr>
              <a:defRPr/>
            </a:pPr>
            <a:fld id="{E72ACB44-2F1D-4E2B-81B0-F9B1C9AA86D2}" type="slidenum">
              <a:rPr lang="en-US" smtClean="0"/>
              <a:pPr>
                <a:defRPr/>
              </a:pPr>
              <a:t>30</a:t>
            </a:fld>
            <a:endParaRPr lang="en-US"/>
          </a:p>
        </p:txBody>
      </p:sp>
    </p:spTree>
    <p:extLst>
      <p:ext uri="{BB962C8B-B14F-4D97-AF65-F5344CB8AC3E}">
        <p14:creationId xmlns:p14="http://schemas.microsoft.com/office/powerpoint/2007/7/12/main" val="26836448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ここから、</a:t>
            </a:r>
            <a:r>
              <a:rPr kumimoji="1" lang="en-US" altLang="ja-JP" dirty="0" err="1" smtClean="0"/>
              <a:t>Look&amp;Feel</a:t>
            </a:r>
            <a:r>
              <a:rPr kumimoji="1" lang="ja-JP" altLang="en-US" dirty="0" smtClean="0"/>
              <a:t>が変わります。</a:t>
            </a:r>
            <a:endParaRPr kumimoji="1" lang="en-US" altLang="ja-JP" dirty="0" smtClean="0"/>
          </a:p>
          <a:p>
            <a:r>
              <a:rPr kumimoji="1" lang="en-US" altLang="ja-JP" dirty="0" smtClean="0"/>
              <a:t>Windows Azure</a:t>
            </a:r>
            <a:r>
              <a:rPr kumimoji="1" lang="ja-JP" altLang="en-US" dirty="0" smtClean="0"/>
              <a:t>に新しいアカウントを作成する画面のナビゲーションを「</a:t>
            </a:r>
            <a:r>
              <a:rPr kumimoji="1" lang="en-US" altLang="ja-JP" dirty="0" smtClean="0"/>
              <a:t>Continue</a:t>
            </a:r>
            <a:r>
              <a:rPr kumimoji="1" lang="ja-JP" altLang="en-US" dirty="0" smtClean="0"/>
              <a:t>」で続けます。</a:t>
            </a:r>
            <a:endParaRPr kumimoji="1" lang="ja-JP" altLang="en-US" dirty="0"/>
          </a:p>
        </p:txBody>
      </p:sp>
      <p:sp>
        <p:nvSpPr>
          <p:cNvPr id="4" name="日付プレースホルダー 3"/>
          <p:cNvSpPr>
            <a:spLocks noGrp="1"/>
          </p:cNvSpPr>
          <p:nvPr>
            <p:ph type="dt" idx="10"/>
          </p:nvPr>
        </p:nvSpPr>
        <p:spPr/>
        <p:txBody>
          <a:bodyPr/>
          <a:lstStyle/>
          <a:p>
            <a:pPr>
              <a:defRPr/>
            </a:pPr>
            <a:r>
              <a:rPr lang="en-US" smtClean="0"/>
              <a:t>10/14/2009</a:t>
            </a:r>
            <a:endParaRPr lang="en-US"/>
          </a:p>
        </p:txBody>
      </p:sp>
      <p:sp>
        <p:nvSpPr>
          <p:cNvPr id="5" name="スライド番号プレースホルダー 4"/>
          <p:cNvSpPr>
            <a:spLocks noGrp="1"/>
          </p:cNvSpPr>
          <p:nvPr>
            <p:ph type="sldNum" sz="quarter" idx="11"/>
          </p:nvPr>
        </p:nvSpPr>
        <p:spPr/>
        <p:txBody>
          <a:bodyPr/>
          <a:lstStyle/>
          <a:p>
            <a:pPr>
              <a:defRPr/>
            </a:pPr>
            <a:fld id="{E72ACB44-2F1D-4E2B-81B0-F9B1C9AA86D2}" type="slidenum">
              <a:rPr lang="en-US" smtClean="0"/>
              <a:pPr>
                <a:defRPr/>
              </a:pPr>
              <a:t>31</a:t>
            </a:fld>
            <a:endParaRPr lang="en-US"/>
          </a:p>
        </p:txBody>
      </p:sp>
    </p:spTree>
    <p:extLst>
      <p:ext uri="{BB962C8B-B14F-4D97-AF65-F5344CB8AC3E}">
        <p14:creationId xmlns:p14="http://schemas.microsoft.com/office/powerpoint/2007/7/12/main" val="25852718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前の手順で取得していたプロダクトキーを入力するよう促されるので、コピー＆ペーストで入力し、「</a:t>
            </a:r>
            <a:r>
              <a:rPr kumimoji="1" lang="en-US" altLang="ja-JP" dirty="0" smtClean="0"/>
              <a:t>Next</a:t>
            </a:r>
            <a:r>
              <a:rPr kumimoji="1" lang="ja-JP" altLang="en-US" dirty="0" smtClean="0"/>
              <a:t>」で先に進みます。</a:t>
            </a:r>
            <a:endParaRPr kumimoji="1" lang="en-US" altLang="ja-JP" dirty="0" smtClean="0"/>
          </a:p>
          <a:p>
            <a:endParaRPr kumimoji="1" lang="ja-JP" altLang="en-US" dirty="0"/>
          </a:p>
        </p:txBody>
      </p:sp>
      <p:sp>
        <p:nvSpPr>
          <p:cNvPr id="4" name="日付プレースホルダー 3"/>
          <p:cNvSpPr>
            <a:spLocks noGrp="1"/>
          </p:cNvSpPr>
          <p:nvPr>
            <p:ph type="dt" idx="10"/>
          </p:nvPr>
        </p:nvSpPr>
        <p:spPr/>
        <p:txBody>
          <a:bodyPr/>
          <a:lstStyle/>
          <a:p>
            <a:pPr>
              <a:defRPr/>
            </a:pPr>
            <a:r>
              <a:rPr lang="en-US" smtClean="0"/>
              <a:t>10/14/2009</a:t>
            </a:r>
            <a:endParaRPr lang="en-US"/>
          </a:p>
        </p:txBody>
      </p:sp>
      <p:sp>
        <p:nvSpPr>
          <p:cNvPr id="5" name="スライド番号プレースホルダー 4"/>
          <p:cNvSpPr>
            <a:spLocks noGrp="1"/>
          </p:cNvSpPr>
          <p:nvPr>
            <p:ph type="sldNum" sz="quarter" idx="11"/>
          </p:nvPr>
        </p:nvSpPr>
        <p:spPr/>
        <p:txBody>
          <a:bodyPr/>
          <a:lstStyle/>
          <a:p>
            <a:pPr>
              <a:defRPr/>
            </a:pPr>
            <a:fld id="{E72ACB44-2F1D-4E2B-81B0-F9B1C9AA86D2}" type="slidenum">
              <a:rPr lang="en-US" smtClean="0"/>
              <a:pPr>
                <a:defRPr/>
              </a:pPr>
              <a:t>32</a:t>
            </a:fld>
            <a:endParaRPr lang="en-US"/>
          </a:p>
        </p:txBody>
      </p:sp>
    </p:spTree>
    <p:extLst>
      <p:ext uri="{BB962C8B-B14F-4D97-AF65-F5344CB8AC3E}">
        <p14:creationId xmlns:p14="http://schemas.microsoft.com/office/powerpoint/2007/7/12/main" val="35921186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プロダクトキーに含まれているモジュールを確認して「</a:t>
            </a:r>
            <a:r>
              <a:rPr kumimoji="1" lang="en-US" altLang="ja-JP" dirty="0" smtClean="0"/>
              <a:t>Accept</a:t>
            </a:r>
            <a:r>
              <a:rPr kumimoji="1" lang="ja-JP" altLang="en-US" dirty="0" smtClean="0"/>
              <a:t>」で先に進みます。</a:t>
            </a:r>
            <a:endParaRPr kumimoji="1" lang="en-US" altLang="ja-JP" dirty="0" smtClean="0"/>
          </a:p>
          <a:p>
            <a:r>
              <a:rPr kumimoji="1" lang="en-US" altLang="ja-JP" dirty="0" smtClean="0"/>
              <a:t>※Windows Azure</a:t>
            </a:r>
            <a:r>
              <a:rPr kumimoji="1" lang="ja-JP" altLang="en-US" dirty="0" smtClean="0"/>
              <a:t>アカウントを取得すると、</a:t>
            </a:r>
            <a:r>
              <a:rPr kumimoji="1" lang="en-US" altLang="ja-JP" dirty="0" smtClean="0"/>
              <a:t>Live Framework CTP</a:t>
            </a:r>
            <a:r>
              <a:rPr kumimoji="1" lang="ja-JP" altLang="en-US" dirty="0" smtClean="0"/>
              <a:t>も同時に取得できるようになっていますが、</a:t>
            </a:r>
            <a:endParaRPr kumimoji="1" lang="en-US" altLang="ja-JP" dirty="0" smtClean="0"/>
          </a:p>
          <a:p>
            <a:r>
              <a:rPr kumimoji="1" lang="ja-JP" altLang="en-US" dirty="0" smtClean="0"/>
              <a:t>　</a:t>
            </a:r>
            <a:r>
              <a:rPr kumimoji="1" lang="en-US" altLang="ja-JP" dirty="0" smtClean="0"/>
              <a:t>Live Framework CTP</a:t>
            </a:r>
            <a:r>
              <a:rPr kumimoji="1" lang="ja-JP" altLang="en-US" dirty="0" smtClean="0"/>
              <a:t>用の開発環境は現在停止しているので利用できません。</a:t>
            </a:r>
            <a:endParaRPr kumimoji="1" lang="ja-JP" altLang="en-US" dirty="0"/>
          </a:p>
        </p:txBody>
      </p:sp>
      <p:sp>
        <p:nvSpPr>
          <p:cNvPr id="4" name="日付プレースホルダー 3"/>
          <p:cNvSpPr>
            <a:spLocks noGrp="1"/>
          </p:cNvSpPr>
          <p:nvPr>
            <p:ph type="dt" idx="10"/>
          </p:nvPr>
        </p:nvSpPr>
        <p:spPr/>
        <p:txBody>
          <a:bodyPr/>
          <a:lstStyle/>
          <a:p>
            <a:pPr>
              <a:defRPr/>
            </a:pPr>
            <a:r>
              <a:rPr lang="en-US" smtClean="0"/>
              <a:t>10/14/2009</a:t>
            </a:r>
            <a:endParaRPr lang="en-US"/>
          </a:p>
        </p:txBody>
      </p:sp>
      <p:sp>
        <p:nvSpPr>
          <p:cNvPr id="5" name="スライド番号プレースホルダー 4"/>
          <p:cNvSpPr>
            <a:spLocks noGrp="1"/>
          </p:cNvSpPr>
          <p:nvPr>
            <p:ph type="sldNum" sz="quarter" idx="11"/>
          </p:nvPr>
        </p:nvSpPr>
        <p:spPr/>
        <p:txBody>
          <a:bodyPr/>
          <a:lstStyle/>
          <a:p>
            <a:pPr>
              <a:defRPr/>
            </a:pPr>
            <a:fld id="{E72ACB44-2F1D-4E2B-81B0-F9B1C9AA86D2}" type="slidenum">
              <a:rPr lang="en-US" smtClean="0"/>
              <a:pPr>
                <a:defRPr/>
              </a:pPr>
              <a:t>33</a:t>
            </a:fld>
            <a:endParaRPr lang="en-US"/>
          </a:p>
        </p:txBody>
      </p:sp>
    </p:spTree>
    <p:extLst>
      <p:ext uri="{BB962C8B-B14F-4D97-AF65-F5344CB8AC3E}">
        <p14:creationId xmlns:p14="http://schemas.microsoft.com/office/powerpoint/2007/7/12/main" val="15834104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プロダクトキーが認証されたメッセージが表示されて終了です。</a:t>
            </a:r>
            <a:endParaRPr kumimoji="1" lang="en-US" altLang="ja-JP" dirty="0" smtClean="0"/>
          </a:p>
          <a:p>
            <a:r>
              <a:rPr kumimoji="1" lang="ja-JP" altLang="en-US" dirty="0" smtClean="0"/>
              <a:t>「</a:t>
            </a:r>
            <a:r>
              <a:rPr kumimoji="1" lang="en-US" altLang="ja-JP" dirty="0" smtClean="0"/>
              <a:t>Continue</a:t>
            </a:r>
            <a:r>
              <a:rPr kumimoji="1" lang="ja-JP" altLang="en-US" dirty="0" smtClean="0"/>
              <a:t>」で先に進みます。</a:t>
            </a:r>
            <a:endParaRPr kumimoji="1" lang="ja-JP" altLang="en-US" dirty="0"/>
          </a:p>
        </p:txBody>
      </p:sp>
      <p:sp>
        <p:nvSpPr>
          <p:cNvPr id="4" name="日付プレースホルダー 3"/>
          <p:cNvSpPr>
            <a:spLocks noGrp="1"/>
          </p:cNvSpPr>
          <p:nvPr>
            <p:ph type="dt" idx="10"/>
          </p:nvPr>
        </p:nvSpPr>
        <p:spPr/>
        <p:txBody>
          <a:bodyPr/>
          <a:lstStyle/>
          <a:p>
            <a:pPr>
              <a:defRPr/>
            </a:pPr>
            <a:r>
              <a:rPr lang="en-US" smtClean="0"/>
              <a:t>10/14/2009</a:t>
            </a:r>
            <a:endParaRPr lang="en-US"/>
          </a:p>
        </p:txBody>
      </p:sp>
      <p:sp>
        <p:nvSpPr>
          <p:cNvPr id="5" name="スライド番号プレースホルダー 4"/>
          <p:cNvSpPr>
            <a:spLocks noGrp="1"/>
          </p:cNvSpPr>
          <p:nvPr>
            <p:ph type="sldNum" sz="quarter" idx="11"/>
          </p:nvPr>
        </p:nvSpPr>
        <p:spPr/>
        <p:txBody>
          <a:bodyPr/>
          <a:lstStyle/>
          <a:p>
            <a:pPr>
              <a:defRPr/>
            </a:pPr>
            <a:fld id="{E72ACB44-2F1D-4E2B-81B0-F9B1C9AA86D2}" type="slidenum">
              <a:rPr lang="en-US" smtClean="0"/>
              <a:pPr>
                <a:defRPr/>
              </a:pPr>
              <a:t>34</a:t>
            </a:fld>
            <a:endParaRPr lang="en-US"/>
          </a:p>
        </p:txBody>
      </p:sp>
    </p:spTree>
    <p:extLst>
      <p:ext uri="{BB962C8B-B14F-4D97-AF65-F5344CB8AC3E}">
        <p14:creationId xmlns:p14="http://schemas.microsoft.com/office/powerpoint/2007/7/12/main" val="33057356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Windows Azure</a:t>
            </a:r>
            <a:r>
              <a:rPr kumimoji="1" lang="ja-JP" altLang="en-US" dirty="0" smtClean="0"/>
              <a:t>のプロジェクトポータルに移動します。</a:t>
            </a:r>
            <a:endParaRPr kumimoji="1" lang="en-US" altLang="ja-JP" dirty="0" smtClean="0"/>
          </a:p>
          <a:p>
            <a:r>
              <a:rPr kumimoji="1" lang="ja-JP" altLang="en-US" dirty="0" smtClean="0"/>
              <a:t>「</a:t>
            </a:r>
            <a:r>
              <a:rPr kumimoji="1" lang="en-US" altLang="ja-JP" dirty="0" smtClean="0"/>
              <a:t>PDC08 CTP</a:t>
            </a:r>
            <a:r>
              <a:rPr kumimoji="1" lang="ja-JP" altLang="en-US" dirty="0" smtClean="0"/>
              <a:t>」という名称のプロジェクトが表示されているので、これをクリックして進みます。</a:t>
            </a:r>
            <a:endParaRPr kumimoji="1" lang="en-US" altLang="ja-JP" dirty="0" smtClean="0"/>
          </a:p>
          <a:p>
            <a:endParaRPr kumimoji="1" lang="ja-JP" altLang="en-US" dirty="0"/>
          </a:p>
        </p:txBody>
      </p:sp>
      <p:sp>
        <p:nvSpPr>
          <p:cNvPr id="4" name="日付プレースホルダー 3"/>
          <p:cNvSpPr>
            <a:spLocks noGrp="1"/>
          </p:cNvSpPr>
          <p:nvPr>
            <p:ph type="dt" idx="10"/>
          </p:nvPr>
        </p:nvSpPr>
        <p:spPr/>
        <p:txBody>
          <a:bodyPr/>
          <a:lstStyle/>
          <a:p>
            <a:pPr>
              <a:defRPr/>
            </a:pPr>
            <a:r>
              <a:rPr lang="en-US" smtClean="0"/>
              <a:t>10/14/2009</a:t>
            </a:r>
            <a:endParaRPr lang="en-US"/>
          </a:p>
        </p:txBody>
      </p:sp>
      <p:sp>
        <p:nvSpPr>
          <p:cNvPr id="5" name="スライド番号プレースホルダー 4"/>
          <p:cNvSpPr>
            <a:spLocks noGrp="1"/>
          </p:cNvSpPr>
          <p:nvPr>
            <p:ph type="sldNum" sz="quarter" idx="11"/>
          </p:nvPr>
        </p:nvSpPr>
        <p:spPr/>
        <p:txBody>
          <a:bodyPr/>
          <a:lstStyle/>
          <a:p>
            <a:pPr>
              <a:defRPr/>
            </a:pPr>
            <a:fld id="{E72ACB44-2F1D-4E2B-81B0-F9B1C9AA86D2}" type="slidenum">
              <a:rPr lang="en-US" smtClean="0"/>
              <a:pPr>
                <a:defRPr/>
              </a:pPr>
              <a:t>35</a:t>
            </a:fld>
            <a:endParaRPr lang="en-US"/>
          </a:p>
        </p:txBody>
      </p:sp>
    </p:spTree>
    <p:extLst>
      <p:ext uri="{BB962C8B-B14F-4D97-AF65-F5344CB8AC3E}">
        <p14:creationId xmlns:p14="http://schemas.microsoft.com/office/powerpoint/2007/7/12/main" val="23845103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まだサービスがひとつもない状態なので、左上または右上の「</a:t>
            </a:r>
            <a:r>
              <a:rPr kumimoji="1" lang="en-US" altLang="ja-JP" dirty="0" smtClean="0"/>
              <a:t>New Service</a:t>
            </a:r>
            <a:r>
              <a:rPr kumimoji="1" lang="ja-JP" altLang="en-US" dirty="0" smtClean="0"/>
              <a:t>」をクリックしてサービスを新規に作成します。</a:t>
            </a:r>
            <a:endParaRPr kumimoji="1" lang="ja-JP" altLang="en-US" dirty="0"/>
          </a:p>
        </p:txBody>
      </p:sp>
      <p:sp>
        <p:nvSpPr>
          <p:cNvPr id="4" name="日付プレースホルダー 3"/>
          <p:cNvSpPr>
            <a:spLocks noGrp="1"/>
          </p:cNvSpPr>
          <p:nvPr>
            <p:ph type="dt" idx="10"/>
          </p:nvPr>
        </p:nvSpPr>
        <p:spPr/>
        <p:txBody>
          <a:bodyPr/>
          <a:lstStyle/>
          <a:p>
            <a:pPr>
              <a:defRPr/>
            </a:pPr>
            <a:r>
              <a:rPr lang="en-US" smtClean="0"/>
              <a:t>10/14/2009</a:t>
            </a:r>
            <a:endParaRPr lang="en-US"/>
          </a:p>
        </p:txBody>
      </p:sp>
      <p:sp>
        <p:nvSpPr>
          <p:cNvPr id="5" name="スライド番号プレースホルダー 4"/>
          <p:cNvSpPr>
            <a:spLocks noGrp="1"/>
          </p:cNvSpPr>
          <p:nvPr>
            <p:ph type="sldNum" sz="quarter" idx="11"/>
          </p:nvPr>
        </p:nvSpPr>
        <p:spPr/>
        <p:txBody>
          <a:bodyPr/>
          <a:lstStyle/>
          <a:p>
            <a:pPr>
              <a:defRPr/>
            </a:pPr>
            <a:fld id="{E72ACB44-2F1D-4E2B-81B0-F9B1C9AA86D2}" type="slidenum">
              <a:rPr lang="en-US" smtClean="0"/>
              <a:pPr>
                <a:defRPr/>
              </a:pPr>
              <a:t>36</a:t>
            </a:fld>
            <a:endParaRPr lang="en-US"/>
          </a:p>
        </p:txBody>
      </p:sp>
    </p:spTree>
    <p:extLst>
      <p:ext uri="{BB962C8B-B14F-4D97-AF65-F5344CB8AC3E}">
        <p14:creationId xmlns:p14="http://schemas.microsoft.com/office/powerpoint/2007/7/12/main" val="23179207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ストレージと</a:t>
            </a:r>
            <a:r>
              <a:rPr kumimoji="1" lang="en-US" altLang="ja-JP" dirty="0" smtClean="0"/>
              <a:t>Hosted</a:t>
            </a:r>
            <a:r>
              <a:rPr kumimoji="1" lang="ja-JP" altLang="en-US" dirty="0" smtClean="0"/>
              <a:t>サービスの両方を作成できますが、ここでは</a:t>
            </a:r>
            <a:r>
              <a:rPr kumimoji="1" lang="en-US" altLang="ja-JP" dirty="0" smtClean="0"/>
              <a:t>Hosted</a:t>
            </a:r>
            <a:r>
              <a:rPr kumimoji="1" lang="ja-JP" altLang="en-US" dirty="0" smtClean="0"/>
              <a:t>サービスだけを作成します。</a:t>
            </a:r>
            <a:endParaRPr kumimoji="1" lang="en-US" altLang="ja-JP" dirty="0" smtClean="0"/>
          </a:p>
          <a:p>
            <a:r>
              <a:rPr kumimoji="1" lang="en-US" altLang="ja-JP" dirty="0" smtClean="0"/>
              <a:t>Hosted Services</a:t>
            </a:r>
            <a:r>
              <a:rPr kumimoji="1" lang="ja-JP" altLang="en-US" dirty="0" smtClean="0"/>
              <a:t>の画像をクリックします。</a:t>
            </a:r>
            <a:endParaRPr kumimoji="1" lang="en-US" altLang="ja-JP" dirty="0" smtClean="0"/>
          </a:p>
          <a:p>
            <a:r>
              <a:rPr kumimoji="1" lang="en-US" altLang="ja-JP" dirty="0" smtClean="0"/>
              <a:t>※Learn More</a:t>
            </a:r>
            <a:r>
              <a:rPr kumimoji="1" lang="ja-JP" altLang="en-US" dirty="0" smtClean="0"/>
              <a:t>のリンクをクリックしないよう注意してください</a:t>
            </a:r>
            <a:endParaRPr kumimoji="1" lang="ja-JP" altLang="en-US" dirty="0"/>
          </a:p>
        </p:txBody>
      </p:sp>
      <p:sp>
        <p:nvSpPr>
          <p:cNvPr id="4" name="日付プレースホルダー 3"/>
          <p:cNvSpPr>
            <a:spLocks noGrp="1"/>
          </p:cNvSpPr>
          <p:nvPr>
            <p:ph type="dt" idx="10"/>
          </p:nvPr>
        </p:nvSpPr>
        <p:spPr/>
        <p:txBody>
          <a:bodyPr/>
          <a:lstStyle/>
          <a:p>
            <a:pPr>
              <a:defRPr/>
            </a:pPr>
            <a:r>
              <a:rPr lang="en-US" smtClean="0"/>
              <a:t>10/14/2009</a:t>
            </a:r>
            <a:endParaRPr lang="en-US"/>
          </a:p>
        </p:txBody>
      </p:sp>
      <p:sp>
        <p:nvSpPr>
          <p:cNvPr id="5" name="スライド番号プレースホルダー 4"/>
          <p:cNvSpPr>
            <a:spLocks noGrp="1"/>
          </p:cNvSpPr>
          <p:nvPr>
            <p:ph type="sldNum" sz="quarter" idx="11"/>
          </p:nvPr>
        </p:nvSpPr>
        <p:spPr/>
        <p:txBody>
          <a:bodyPr/>
          <a:lstStyle/>
          <a:p>
            <a:pPr>
              <a:defRPr/>
            </a:pPr>
            <a:fld id="{E72ACB44-2F1D-4E2B-81B0-F9B1C9AA86D2}" type="slidenum">
              <a:rPr lang="en-US" smtClean="0"/>
              <a:pPr>
                <a:defRPr/>
              </a:pPr>
              <a:t>37</a:t>
            </a:fld>
            <a:endParaRPr lang="en-US"/>
          </a:p>
        </p:txBody>
      </p:sp>
    </p:spTree>
    <p:extLst>
      <p:ext uri="{BB962C8B-B14F-4D97-AF65-F5344CB8AC3E}">
        <p14:creationId xmlns:p14="http://schemas.microsoft.com/office/powerpoint/2007/7/12/main" val="12503418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サービスの名称と摘要を入力します。</a:t>
            </a:r>
            <a:endParaRPr kumimoji="1" lang="en-US" altLang="ja-JP" dirty="0" smtClean="0"/>
          </a:p>
          <a:p>
            <a:r>
              <a:rPr kumimoji="1" lang="ja-JP" altLang="en-US" dirty="0" smtClean="0"/>
              <a:t>任意の文字列でかまいません。</a:t>
            </a:r>
            <a:endParaRPr kumimoji="1" lang="en-US" altLang="ja-JP" dirty="0" smtClean="0"/>
          </a:p>
          <a:p>
            <a:endParaRPr kumimoji="1" lang="ja-JP" altLang="en-US" dirty="0"/>
          </a:p>
        </p:txBody>
      </p:sp>
      <p:sp>
        <p:nvSpPr>
          <p:cNvPr id="4" name="日付プレースホルダー 3"/>
          <p:cNvSpPr>
            <a:spLocks noGrp="1"/>
          </p:cNvSpPr>
          <p:nvPr>
            <p:ph type="dt" idx="10"/>
          </p:nvPr>
        </p:nvSpPr>
        <p:spPr/>
        <p:txBody>
          <a:bodyPr/>
          <a:lstStyle/>
          <a:p>
            <a:pPr>
              <a:defRPr/>
            </a:pPr>
            <a:r>
              <a:rPr lang="en-US" smtClean="0"/>
              <a:t>10/14/2009</a:t>
            </a:r>
            <a:endParaRPr lang="en-US"/>
          </a:p>
        </p:txBody>
      </p:sp>
      <p:sp>
        <p:nvSpPr>
          <p:cNvPr id="5" name="スライド番号プレースホルダー 4"/>
          <p:cNvSpPr>
            <a:spLocks noGrp="1"/>
          </p:cNvSpPr>
          <p:nvPr>
            <p:ph type="sldNum" sz="quarter" idx="11"/>
          </p:nvPr>
        </p:nvSpPr>
        <p:spPr/>
        <p:txBody>
          <a:bodyPr/>
          <a:lstStyle/>
          <a:p>
            <a:pPr>
              <a:defRPr/>
            </a:pPr>
            <a:fld id="{E72ACB44-2F1D-4E2B-81B0-F9B1C9AA86D2}" type="slidenum">
              <a:rPr lang="en-US" smtClean="0"/>
              <a:pPr>
                <a:defRPr/>
              </a:pPr>
              <a:t>38</a:t>
            </a:fld>
            <a:endParaRPr lang="en-US"/>
          </a:p>
        </p:txBody>
      </p:sp>
    </p:spTree>
    <p:extLst>
      <p:ext uri="{BB962C8B-B14F-4D97-AF65-F5344CB8AC3E}">
        <p14:creationId xmlns:p14="http://schemas.microsoft.com/office/powerpoint/2007/7/12/main" val="21297690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サービスの</a:t>
            </a:r>
            <a:r>
              <a:rPr kumimoji="1" lang="en-US" altLang="ja-JP" dirty="0" smtClean="0"/>
              <a:t>URL</a:t>
            </a:r>
            <a:r>
              <a:rPr kumimoji="1" lang="ja-JP" altLang="en-US" dirty="0" smtClean="0"/>
              <a:t>を入力します。</a:t>
            </a:r>
            <a:endParaRPr kumimoji="1" lang="en-US" altLang="ja-JP" dirty="0" smtClean="0"/>
          </a:p>
          <a:p>
            <a:r>
              <a:rPr kumimoji="1" lang="en-US" altLang="ja-JP" dirty="0" smtClean="0"/>
              <a:t>URL</a:t>
            </a:r>
            <a:r>
              <a:rPr kumimoji="1" lang="ja-JP" altLang="en-US" dirty="0" smtClean="0"/>
              <a:t>として利用できる任意の文字列でかまいませんが、重複していると使えないので</a:t>
            </a:r>
            <a:endParaRPr kumimoji="1" lang="en-US" altLang="ja-JP" dirty="0" smtClean="0"/>
          </a:p>
          <a:p>
            <a:r>
              <a:rPr kumimoji="1" lang="ja-JP" altLang="en-US" dirty="0" smtClean="0"/>
              <a:t>「</a:t>
            </a:r>
            <a:r>
              <a:rPr kumimoji="1" lang="en-US" altLang="ja-JP" dirty="0" smtClean="0"/>
              <a:t>Check Availability</a:t>
            </a:r>
            <a:r>
              <a:rPr kumimoji="1" lang="ja-JP" altLang="en-US" dirty="0" smtClean="0"/>
              <a:t>」ボタンで確認してください。</a:t>
            </a:r>
            <a:endParaRPr kumimoji="1" lang="en-US" altLang="ja-JP" dirty="0" smtClean="0"/>
          </a:p>
          <a:p>
            <a:r>
              <a:rPr kumimoji="1" lang="en-US" altLang="ja-JP" dirty="0" smtClean="0"/>
              <a:t>Affinity Group</a:t>
            </a:r>
            <a:r>
              <a:rPr kumimoji="1" lang="ja-JP" altLang="en-US" dirty="0" smtClean="0"/>
              <a:t>の項目は、データセンターの配置に関する設定項目ですが、</a:t>
            </a:r>
            <a:endParaRPr kumimoji="1" lang="en-US" altLang="ja-JP" dirty="0" smtClean="0"/>
          </a:p>
          <a:p>
            <a:r>
              <a:rPr kumimoji="1" lang="ja-JP" altLang="en-US" dirty="0" smtClean="0"/>
              <a:t>この段階ではデフォルト値の「</a:t>
            </a:r>
            <a:r>
              <a:rPr kumimoji="1" lang="en-US" altLang="ja-JP" dirty="0" smtClean="0"/>
              <a:t>USA-Anywhere</a:t>
            </a:r>
            <a:r>
              <a:rPr kumimoji="1" lang="ja-JP" altLang="en-US" dirty="0" smtClean="0"/>
              <a:t>」のままで問題ありません。</a:t>
            </a:r>
            <a:endParaRPr kumimoji="1" lang="en-US" altLang="ja-JP" dirty="0" smtClean="0"/>
          </a:p>
          <a:p>
            <a:r>
              <a:rPr kumimoji="1" lang="ja-JP" altLang="en-US" dirty="0" smtClean="0"/>
              <a:t>「</a:t>
            </a:r>
            <a:r>
              <a:rPr kumimoji="1" lang="en-US" altLang="ja-JP" dirty="0" smtClean="0"/>
              <a:t>Create</a:t>
            </a:r>
            <a:r>
              <a:rPr kumimoji="1" lang="ja-JP" altLang="en-US" dirty="0" smtClean="0"/>
              <a:t>」ボタンでサービスを作成します。</a:t>
            </a:r>
          </a:p>
          <a:p>
            <a:endParaRPr kumimoji="1" lang="ja-JP" altLang="en-US" dirty="0"/>
          </a:p>
        </p:txBody>
      </p:sp>
      <p:sp>
        <p:nvSpPr>
          <p:cNvPr id="4" name="日付プレースホルダー 3"/>
          <p:cNvSpPr>
            <a:spLocks noGrp="1"/>
          </p:cNvSpPr>
          <p:nvPr>
            <p:ph type="dt" idx="10"/>
          </p:nvPr>
        </p:nvSpPr>
        <p:spPr/>
        <p:txBody>
          <a:bodyPr/>
          <a:lstStyle/>
          <a:p>
            <a:pPr>
              <a:defRPr/>
            </a:pPr>
            <a:r>
              <a:rPr lang="en-US" smtClean="0"/>
              <a:t>10/14/2009</a:t>
            </a:r>
            <a:endParaRPr lang="en-US"/>
          </a:p>
        </p:txBody>
      </p:sp>
      <p:sp>
        <p:nvSpPr>
          <p:cNvPr id="5" name="スライド番号プレースホルダー 4"/>
          <p:cNvSpPr>
            <a:spLocks noGrp="1"/>
          </p:cNvSpPr>
          <p:nvPr>
            <p:ph type="sldNum" sz="quarter" idx="11"/>
          </p:nvPr>
        </p:nvSpPr>
        <p:spPr/>
        <p:txBody>
          <a:bodyPr/>
          <a:lstStyle/>
          <a:p>
            <a:pPr>
              <a:defRPr/>
            </a:pPr>
            <a:fld id="{E72ACB44-2F1D-4E2B-81B0-F9B1C9AA86D2}" type="slidenum">
              <a:rPr lang="en-US" smtClean="0"/>
              <a:pPr>
                <a:defRPr/>
              </a:pPr>
              <a:t>39</a:t>
            </a:fld>
            <a:endParaRPr lang="en-US"/>
          </a:p>
        </p:txBody>
      </p:sp>
    </p:spTree>
    <p:extLst>
      <p:ext uri="{BB962C8B-B14F-4D97-AF65-F5344CB8AC3E}">
        <p14:creationId xmlns:p14="http://schemas.microsoft.com/office/powerpoint/2007/7/12/main" val="633125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登録が完了すると</a:t>
            </a:r>
            <a:r>
              <a:rPr kumimoji="1" lang="en-US" altLang="ja-JP" dirty="0" smtClean="0"/>
              <a:t>Windows Live</a:t>
            </a:r>
            <a:r>
              <a:rPr kumimoji="1" lang="ja-JP" altLang="en-US" dirty="0" smtClean="0"/>
              <a:t>のホーム画面に移りますが、</a:t>
            </a:r>
            <a:endParaRPr kumimoji="1" lang="en-US" altLang="ja-JP" dirty="0" smtClean="0"/>
          </a:p>
          <a:p>
            <a:r>
              <a:rPr kumimoji="1" lang="ja-JP" altLang="en-US" dirty="0" smtClean="0"/>
              <a:t>この画面はそのままにブラウザで新しいタブまたは</a:t>
            </a:r>
            <a:r>
              <a:rPr kumimoji="1" lang="en-US" altLang="ja-JP" dirty="0" smtClean="0"/>
              <a:t>Window</a:t>
            </a:r>
            <a:r>
              <a:rPr kumimoji="1" lang="ja-JP" altLang="en-US" dirty="0" smtClean="0"/>
              <a:t>を開きます。</a:t>
            </a:r>
            <a:endParaRPr kumimoji="1" lang="ja-JP" altLang="en-US" dirty="0"/>
          </a:p>
        </p:txBody>
      </p:sp>
      <p:sp>
        <p:nvSpPr>
          <p:cNvPr id="4" name="日付プレースホルダー 3"/>
          <p:cNvSpPr>
            <a:spLocks noGrp="1"/>
          </p:cNvSpPr>
          <p:nvPr>
            <p:ph type="dt" idx="10"/>
          </p:nvPr>
        </p:nvSpPr>
        <p:spPr/>
        <p:txBody>
          <a:bodyPr/>
          <a:lstStyle/>
          <a:p>
            <a:pPr>
              <a:defRPr/>
            </a:pPr>
            <a:r>
              <a:rPr lang="en-US" smtClean="0"/>
              <a:t>10/14/2009</a:t>
            </a:r>
            <a:endParaRPr lang="en-US"/>
          </a:p>
        </p:txBody>
      </p:sp>
      <p:sp>
        <p:nvSpPr>
          <p:cNvPr id="5" name="スライド番号プレースホルダー 4"/>
          <p:cNvSpPr>
            <a:spLocks noGrp="1"/>
          </p:cNvSpPr>
          <p:nvPr>
            <p:ph type="sldNum" sz="quarter" idx="11"/>
          </p:nvPr>
        </p:nvSpPr>
        <p:spPr/>
        <p:txBody>
          <a:bodyPr/>
          <a:lstStyle/>
          <a:p>
            <a:pPr>
              <a:defRPr/>
            </a:pPr>
            <a:fld id="{E72ACB44-2F1D-4E2B-81B0-F9B1C9AA86D2}" type="slidenum">
              <a:rPr lang="en-US" smtClean="0"/>
              <a:pPr>
                <a:defRPr/>
              </a:pPr>
              <a:t>4</a:t>
            </a:fld>
            <a:endParaRPr lang="en-US"/>
          </a:p>
        </p:txBody>
      </p:sp>
    </p:spTree>
    <p:extLst>
      <p:ext uri="{BB962C8B-B14F-4D97-AF65-F5344CB8AC3E}">
        <p14:creationId xmlns:p14="http://schemas.microsoft.com/office/powerpoint/2007/7/12/main" val="21532757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画面が遷移してしばらくすると立方体が画面中央に表示されます。</a:t>
            </a:r>
            <a:endParaRPr kumimoji="1" lang="en-US" altLang="ja-JP" dirty="0" smtClean="0"/>
          </a:p>
          <a:p>
            <a:r>
              <a:rPr kumimoji="1" lang="en-US" altLang="ja-JP" dirty="0" smtClean="0"/>
              <a:t>Hosted</a:t>
            </a:r>
            <a:r>
              <a:rPr kumimoji="1" lang="ja-JP" altLang="en-US" dirty="0" smtClean="0"/>
              <a:t>サービスの状態を表すアイコンです。</a:t>
            </a:r>
            <a:endParaRPr kumimoji="1" lang="en-US" altLang="ja-JP" dirty="0" smtClean="0"/>
          </a:p>
          <a:p>
            <a:r>
              <a:rPr kumimoji="1" lang="ja-JP" altLang="en-US" dirty="0" smtClean="0"/>
              <a:t>まだアプリケーションは存在していないのでグレーの表示になっています。</a:t>
            </a:r>
            <a:endParaRPr kumimoji="1" lang="en-US" altLang="ja-JP" dirty="0" smtClean="0"/>
          </a:p>
          <a:p>
            <a:r>
              <a:rPr kumimoji="1" lang="ja-JP" altLang="en-US" dirty="0" smtClean="0"/>
              <a:t>「</a:t>
            </a:r>
            <a:r>
              <a:rPr kumimoji="1" lang="en-US" altLang="ja-JP" dirty="0" smtClean="0"/>
              <a:t>Deploy</a:t>
            </a:r>
            <a:r>
              <a:rPr kumimoji="1" lang="ja-JP" altLang="en-US" dirty="0" smtClean="0"/>
              <a:t>」ボタンでアプリケーションを配置します。</a:t>
            </a:r>
            <a:endParaRPr kumimoji="1" lang="ja-JP" altLang="en-US" dirty="0"/>
          </a:p>
        </p:txBody>
      </p:sp>
      <p:sp>
        <p:nvSpPr>
          <p:cNvPr id="4" name="日付プレースホルダー 3"/>
          <p:cNvSpPr>
            <a:spLocks noGrp="1"/>
          </p:cNvSpPr>
          <p:nvPr>
            <p:ph type="dt" idx="10"/>
          </p:nvPr>
        </p:nvSpPr>
        <p:spPr/>
        <p:txBody>
          <a:bodyPr/>
          <a:lstStyle/>
          <a:p>
            <a:pPr>
              <a:defRPr/>
            </a:pPr>
            <a:r>
              <a:rPr lang="en-US" smtClean="0"/>
              <a:t>10/14/2009</a:t>
            </a:r>
            <a:endParaRPr lang="en-US"/>
          </a:p>
        </p:txBody>
      </p:sp>
      <p:sp>
        <p:nvSpPr>
          <p:cNvPr id="5" name="スライド番号プレースホルダー 4"/>
          <p:cNvSpPr>
            <a:spLocks noGrp="1"/>
          </p:cNvSpPr>
          <p:nvPr>
            <p:ph type="sldNum" sz="quarter" idx="11"/>
          </p:nvPr>
        </p:nvSpPr>
        <p:spPr/>
        <p:txBody>
          <a:bodyPr/>
          <a:lstStyle/>
          <a:p>
            <a:pPr>
              <a:defRPr/>
            </a:pPr>
            <a:fld id="{E72ACB44-2F1D-4E2B-81B0-F9B1C9AA86D2}" type="slidenum">
              <a:rPr lang="en-US" smtClean="0"/>
              <a:pPr>
                <a:defRPr/>
              </a:pPr>
              <a:t>40</a:t>
            </a:fld>
            <a:endParaRPr lang="en-US"/>
          </a:p>
        </p:txBody>
      </p:sp>
    </p:spTree>
    <p:extLst>
      <p:ext uri="{BB962C8B-B14F-4D97-AF65-F5344CB8AC3E}">
        <p14:creationId xmlns:p14="http://schemas.microsoft.com/office/powerpoint/2007/7/12/main" val="27541277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パッケージファイル、設定ファイルの２つが必要です。</a:t>
            </a:r>
            <a:endParaRPr kumimoji="1" lang="en-US" altLang="ja-JP" dirty="0" smtClean="0"/>
          </a:p>
          <a:p>
            <a:r>
              <a:rPr kumimoji="1" lang="ja-JP" altLang="en-US" dirty="0" smtClean="0"/>
              <a:t>参照ボタンを押して、これらをローカルのファイルシステムから選択します。</a:t>
            </a:r>
            <a:endParaRPr kumimoji="1" lang="en-US" altLang="ja-JP" dirty="0" smtClean="0"/>
          </a:p>
          <a:p>
            <a:r>
              <a:rPr kumimoji="1" lang="ja-JP" altLang="en-US" dirty="0" smtClean="0"/>
              <a:t>「</a:t>
            </a:r>
            <a:r>
              <a:rPr kumimoji="1" lang="en-US" altLang="ja-JP" dirty="0" smtClean="0"/>
              <a:t>Service Deployment Name</a:t>
            </a:r>
            <a:r>
              <a:rPr kumimoji="1" lang="ja-JP" altLang="en-US" dirty="0" smtClean="0"/>
              <a:t>」はデプロイするモジュールのバージョン番号のようなものです。</a:t>
            </a:r>
            <a:endParaRPr kumimoji="1" lang="en-US" altLang="ja-JP" dirty="0" smtClean="0"/>
          </a:p>
          <a:p>
            <a:r>
              <a:rPr kumimoji="1" lang="ja-JP" altLang="en-US" dirty="0" smtClean="0"/>
              <a:t>ここでは「</a:t>
            </a:r>
            <a:r>
              <a:rPr kumimoji="1" lang="en-US" altLang="ja-JP" dirty="0" smtClean="0"/>
              <a:t>01</a:t>
            </a:r>
            <a:r>
              <a:rPr kumimoji="1" lang="ja-JP" altLang="en-US" dirty="0" smtClean="0"/>
              <a:t>」と入力して「</a:t>
            </a:r>
            <a:r>
              <a:rPr kumimoji="1" lang="en-US" altLang="ja-JP" dirty="0" smtClean="0"/>
              <a:t>Deploy</a:t>
            </a:r>
            <a:r>
              <a:rPr kumimoji="1" lang="ja-JP" altLang="en-US" dirty="0" smtClean="0"/>
              <a:t>」ボタンで先に進みます。</a:t>
            </a:r>
            <a:endParaRPr kumimoji="1" lang="ja-JP" altLang="en-US" dirty="0"/>
          </a:p>
        </p:txBody>
      </p:sp>
      <p:sp>
        <p:nvSpPr>
          <p:cNvPr id="4" name="日付プレースホルダー 3"/>
          <p:cNvSpPr>
            <a:spLocks noGrp="1"/>
          </p:cNvSpPr>
          <p:nvPr>
            <p:ph type="dt" idx="10"/>
          </p:nvPr>
        </p:nvSpPr>
        <p:spPr/>
        <p:txBody>
          <a:bodyPr/>
          <a:lstStyle/>
          <a:p>
            <a:pPr>
              <a:defRPr/>
            </a:pPr>
            <a:r>
              <a:rPr lang="en-US" smtClean="0"/>
              <a:t>10/14/2009</a:t>
            </a:r>
            <a:endParaRPr lang="en-US"/>
          </a:p>
        </p:txBody>
      </p:sp>
      <p:sp>
        <p:nvSpPr>
          <p:cNvPr id="5" name="スライド番号プレースホルダー 4"/>
          <p:cNvSpPr>
            <a:spLocks noGrp="1"/>
          </p:cNvSpPr>
          <p:nvPr>
            <p:ph type="sldNum" sz="quarter" idx="11"/>
          </p:nvPr>
        </p:nvSpPr>
        <p:spPr/>
        <p:txBody>
          <a:bodyPr/>
          <a:lstStyle/>
          <a:p>
            <a:pPr>
              <a:defRPr/>
            </a:pPr>
            <a:fld id="{E72ACB44-2F1D-4E2B-81B0-F9B1C9AA86D2}" type="slidenum">
              <a:rPr lang="en-US" smtClean="0"/>
              <a:pPr>
                <a:defRPr/>
              </a:pPr>
              <a:t>41</a:t>
            </a:fld>
            <a:endParaRPr lang="en-US"/>
          </a:p>
        </p:txBody>
      </p:sp>
    </p:spTree>
    <p:extLst>
      <p:ext uri="{BB962C8B-B14F-4D97-AF65-F5344CB8AC3E}">
        <p14:creationId xmlns:p14="http://schemas.microsoft.com/office/powerpoint/2007/7/12/main" val="1685526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今回はトレーニングキットに含まれている「</a:t>
            </a:r>
            <a:r>
              <a:rPr kumimoji="1" lang="en-US" altLang="ja-JP" dirty="0" err="1" smtClean="0"/>
              <a:t>FabrikanWebSite</a:t>
            </a:r>
            <a:r>
              <a:rPr kumimoji="1" lang="ja-JP" altLang="en-US" dirty="0" smtClean="0"/>
              <a:t>」というモジュールを利用します。</a:t>
            </a:r>
            <a:endParaRPr kumimoji="1" lang="en-US" altLang="ja-JP" dirty="0" smtClean="0"/>
          </a:p>
          <a:p>
            <a:r>
              <a:rPr kumimoji="1" lang="en-US" altLang="ja-JP" dirty="0" smtClean="0"/>
              <a:t>※</a:t>
            </a:r>
            <a:r>
              <a:rPr kumimoji="1" lang="ja-JP" altLang="en-US" dirty="0" smtClean="0"/>
              <a:t>パッケージファイル、設定ファイルの入手先は別途ご案内します。</a:t>
            </a:r>
            <a:endParaRPr kumimoji="1" lang="ja-JP" altLang="en-US" dirty="0"/>
          </a:p>
        </p:txBody>
      </p:sp>
      <p:sp>
        <p:nvSpPr>
          <p:cNvPr id="4" name="日付プレースホルダー 3"/>
          <p:cNvSpPr>
            <a:spLocks noGrp="1"/>
          </p:cNvSpPr>
          <p:nvPr>
            <p:ph type="dt" idx="10"/>
          </p:nvPr>
        </p:nvSpPr>
        <p:spPr/>
        <p:txBody>
          <a:bodyPr/>
          <a:lstStyle/>
          <a:p>
            <a:pPr>
              <a:defRPr/>
            </a:pPr>
            <a:r>
              <a:rPr lang="en-US" smtClean="0"/>
              <a:t>10/14/2009</a:t>
            </a:r>
            <a:endParaRPr lang="en-US"/>
          </a:p>
        </p:txBody>
      </p:sp>
      <p:sp>
        <p:nvSpPr>
          <p:cNvPr id="5" name="スライド番号プレースホルダー 4"/>
          <p:cNvSpPr>
            <a:spLocks noGrp="1"/>
          </p:cNvSpPr>
          <p:nvPr>
            <p:ph type="sldNum" sz="quarter" idx="11"/>
          </p:nvPr>
        </p:nvSpPr>
        <p:spPr/>
        <p:txBody>
          <a:bodyPr/>
          <a:lstStyle/>
          <a:p>
            <a:pPr>
              <a:defRPr/>
            </a:pPr>
            <a:fld id="{E72ACB44-2F1D-4E2B-81B0-F9B1C9AA86D2}" type="slidenum">
              <a:rPr lang="en-US" smtClean="0"/>
              <a:pPr>
                <a:defRPr/>
              </a:pPr>
              <a:t>42</a:t>
            </a:fld>
            <a:endParaRPr lang="en-US"/>
          </a:p>
        </p:txBody>
      </p:sp>
    </p:spTree>
    <p:extLst>
      <p:ext uri="{BB962C8B-B14F-4D97-AF65-F5344CB8AC3E}">
        <p14:creationId xmlns:p14="http://schemas.microsoft.com/office/powerpoint/2007/7/12/main" val="18304363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ファイルの選択とバージョン番号を入力して先に進みます。</a:t>
            </a:r>
            <a:endParaRPr kumimoji="1" lang="ja-JP" altLang="en-US" dirty="0"/>
          </a:p>
        </p:txBody>
      </p:sp>
      <p:sp>
        <p:nvSpPr>
          <p:cNvPr id="4" name="日付プレースホルダー 3"/>
          <p:cNvSpPr>
            <a:spLocks noGrp="1"/>
          </p:cNvSpPr>
          <p:nvPr>
            <p:ph type="dt" idx="10"/>
          </p:nvPr>
        </p:nvSpPr>
        <p:spPr/>
        <p:txBody>
          <a:bodyPr/>
          <a:lstStyle/>
          <a:p>
            <a:pPr>
              <a:defRPr/>
            </a:pPr>
            <a:r>
              <a:rPr lang="en-US" smtClean="0"/>
              <a:t>10/14/2009</a:t>
            </a:r>
            <a:endParaRPr lang="en-US"/>
          </a:p>
        </p:txBody>
      </p:sp>
      <p:sp>
        <p:nvSpPr>
          <p:cNvPr id="5" name="スライド番号プレースホルダー 4"/>
          <p:cNvSpPr>
            <a:spLocks noGrp="1"/>
          </p:cNvSpPr>
          <p:nvPr>
            <p:ph type="sldNum" sz="quarter" idx="11"/>
          </p:nvPr>
        </p:nvSpPr>
        <p:spPr/>
        <p:txBody>
          <a:bodyPr/>
          <a:lstStyle/>
          <a:p>
            <a:pPr>
              <a:defRPr/>
            </a:pPr>
            <a:fld id="{E72ACB44-2F1D-4E2B-81B0-F9B1C9AA86D2}" type="slidenum">
              <a:rPr lang="en-US" smtClean="0"/>
              <a:pPr>
                <a:defRPr/>
              </a:pPr>
              <a:t>43</a:t>
            </a:fld>
            <a:endParaRPr lang="en-US"/>
          </a:p>
        </p:txBody>
      </p:sp>
    </p:spTree>
    <p:extLst>
      <p:ext uri="{BB962C8B-B14F-4D97-AF65-F5344CB8AC3E}">
        <p14:creationId xmlns:p14="http://schemas.microsoft.com/office/powerpoint/2007/7/12/main" val="20844921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グレーだった立方体が青色に変化し、しばらく</a:t>
            </a:r>
            <a:r>
              <a:rPr kumimoji="1" lang="en-US" altLang="ja-JP" dirty="0" smtClean="0"/>
              <a:t>updating</a:t>
            </a:r>
            <a:r>
              <a:rPr kumimoji="1" lang="ja-JP" altLang="en-US" dirty="0" smtClean="0"/>
              <a:t>というメッセージが表示されているので待ちます。</a:t>
            </a:r>
            <a:endParaRPr kumimoji="1" lang="ja-JP" altLang="en-US" dirty="0"/>
          </a:p>
        </p:txBody>
      </p:sp>
      <p:sp>
        <p:nvSpPr>
          <p:cNvPr id="4" name="日付プレースホルダー 3"/>
          <p:cNvSpPr>
            <a:spLocks noGrp="1"/>
          </p:cNvSpPr>
          <p:nvPr>
            <p:ph type="dt" idx="10"/>
          </p:nvPr>
        </p:nvSpPr>
        <p:spPr/>
        <p:txBody>
          <a:bodyPr/>
          <a:lstStyle/>
          <a:p>
            <a:pPr>
              <a:defRPr/>
            </a:pPr>
            <a:r>
              <a:rPr lang="en-US" smtClean="0"/>
              <a:t>10/14/2009</a:t>
            </a:r>
            <a:endParaRPr lang="en-US"/>
          </a:p>
        </p:txBody>
      </p:sp>
      <p:sp>
        <p:nvSpPr>
          <p:cNvPr id="5" name="スライド番号プレースホルダー 4"/>
          <p:cNvSpPr>
            <a:spLocks noGrp="1"/>
          </p:cNvSpPr>
          <p:nvPr>
            <p:ph type="sldNum" sz="quarter" idx="11"/>
          </p:nvPr>
        </p:nvSpPr>
        <p:spPr/>
        <p:txBody>
          <a:bodyPr/>
          <a:lstStyle/>
          <a:p>
            <a:pPr>
              <a:defRPr/>
            </a:pPr>
            <a:fld id="{E72ACB44-2F1D-4E2B-81B0-F9B1C9AA86D2}" type="slidenum">
              <a:rPr lang="en-US" smtClean="0"/>
              <a:pPr>
                <a:defRPr/>
              </a:pPr>
              <a:t>44</a:t>
            </a:fld>
            <a:endParaRPr lang="en-US"/>
          </a:p>
        </p:txBody>
      </p:sp>
    </p:spTree>
    <p:extLst>
      <p:ext uri="{BB962C8B-B14F-4D97-AF65-F5344CB8AC3E}">
        <p14:creationId xmlns:p14="http://schemas.microsoft.com/office/powerpoint/2007/7/12/main" val="42725266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Updating</a:t>
            </a:r>
            <a:r>
              <a:rPr kumimoji="1" lang="ja-JP" altLang="en-US" dirty="0" smtClean="0"/>
              <a:t>の表示が消えると、立方体の下にボタンが４つ表示されるので</a:t>
            </a:r>
            <a:endParaRPr kumimoji="1" lang="en-US" altLang="ja-JP" dirty="0" smtClean="0"/>
          </a:p>
          <a:p>
            <a:r>
              <a:rPr kumimoji="1" lang="ja-JP" altLang="en-US" dirty="0" smtClean="0"/>
              <a:t>「</a:t>
            </a:r>
            <a:r>
              <a:rPr kumimoji="1" lang="en-US" altLang="ja-JP" dirty="0" smtClean="0"/>
              <a:t>Run</a:t>
            </a:r>
            <a:r>
              <a:rPr kumimoji="1" lang="ja-JP" altLang="en-US" dirty="0" smtClean="0"/>
              <a:t>」をクリックしてアプリケーションをスタートします。</a:t>
            </a:r>
            <a:endParaRPr kumimoji="1" lang="ja-JP" altLang="en-US" dirty="0"/>
          </a:p>
        </p:txBody>
      </p:sp>
      <p:sp>
        <p:nvSpPr>
          <p:cNvPr id="4" name="日付プレースホルダー 3"/>
          <p:cNvSpPr>
            <a:spLocks noGrp="1"/>
          </p:cNvSpPr>
          <p:nvPr>
            <p:ph type="dt" idx="10"/>
          </p:nvPr>
        </p:nvSpPr>
        <p:spPr/>
        <p:txBody>
          <a:bodyPr/>
          <a:lstStyle/>
          <a:p>
            <a:pPr>
              <a:defRPr/>
            </a:pPr>
            <a:r>
              <a:rPr lang="en-US" smtClean="0"/>
              <a:t>10/14/2009</a:t>
            </a:r>
            <a:endParaRPr lang="en-US"/>
          </a:p>
        </p:txBody>
      </p:sp>
      <p:sp>
        <p:nvSpPr>
          <p:cNvPr id="5" name="スライド番号プレースホルダー 4"/>
          <p:cNvSpPr>
            <a:spLocks noGrp="1"/>
          </p:cNvSpPr>
          <p:nvPr>
            <p:ph type="sldNum" sz="quarter" idx="11"/>
          </p:nvPr>
        </p:nvSpPr>
        <p:spPr/>
        <p:txBody>
          <a:bodyPr/>
          <a:lstStyle/>
          <a:p>
            <a:pPr>
              <a:defRPr/>
            </a:pPr>
            <a:fld id="{E72ACB44-2F1D-4E2B-81B0-F9B1C9AA86D2}" type="slidenum">
              <a:rPr lang="en-US" smtClean="0"/>
              <a:pPr>
                <a:defRPr/>
              </a:pPr>
              <a:t>45</a:t>
            </a:fld>
            <a:endParaRPr lang="en-US"/>
          </a:p>
        </p:txBody>
      </p:sp>
    </p:spTree>
    <p:extLst>
      <p:ext uri="{BB962C8B-B14F-4D97-AF65-F5344CB8AC3E}">
        <p14:creationId xmlns:p14="http://schemas.microsoft.com/office/powerpoint/2007/7/12/main" val="6386801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4</a:t>
            </a:r>
            <a:r>
              <a:rPr kumimoji="1" lang="ja-JP" altLang="en-US" dirty="0" smtClean="0"/>
              <a:t>つ並ぶボタンの下にステータスが表示されますが、「</a:t>
            </a:r>
            <a:r>
              <a:rPr kumimoji="1" lang="en-US" altLang="ja-JP" dirty="0" smtClean="0"/>
              <a:t>Run</a:t>
            </a:r>
            <a:r>
              <a:rPr kumimoji="1" lang="ja-JP" altLang="en-US" dirty="0" smtClean="0"/>
              <a:t>」を押した直後は「</a:t>
            </a:r>
            <a:r>
              <a:rPr kumimoji="1" lang="en-US" altLang="ja-JP" dirty="0" smtClean="0"/>
              <a:t>Initializing</a:t>
            </a:r>
            <a:r>
              <a:rPr kumimoji="1" lang="ja-JP" altLang="en-US" dirty="0" smtClean="0"/>
              <a:t>」という表示がしばらく続きます。</a:t>
            </a:r>
            <a:endParaRPr kumimoji="1" lang="en-US" altLang="ja-JP" dirty="0" smtClean="0"/>
          </a:p>
          <a:p>
            <a:r>
              <a:rPr kumimoji="1" lang="en-US" altLang="ja-JP" dirty="0" smtClean="0"/>
              <a:t>※</a:t>
            </a:r>
            <a:r>
              <a:rPr kumimoji="1" lang="ja-JP" altLang="en-US" dirty="0" smtClean="0"/>
              <a:t>場合によっては「</a:t>
            </a:r>
            <a:r>
              <a:rPr kumimoji="1" lang="en-US" altLang="ja-JP" dirty="0" smtClean="0"/>
              <a:t>Busy</a:t>
            </a:r>
            <a:r>
              <a:rPr kumimoji="1" lang="ja-JP" altLang="en-US" dirty="0" smtClean="0"/>
              <a:t>」と表示されることもありますが、自動的に解決されるのでそのまま待ちます。</a:t>
            </a:r>
            <a:endParaRPr kumimoji="1" lang="en-US" altLang="ja-JP" dirty="0" smtClean="0"/>
          </a:p>
          <a:p>
            <a:endParaRPr kumimoji="1" lang="ja-JP" altLang="en-US" dirty="0"/>
          </a:p>
        </p:txBody>
      </p:sp>
      <p:sp>
        <p:nvSpPr>
          <p:cNvPr id="4" name="日付プレースホルダー 3"/>
          <p:cNvSpPr>
            <a:spLocks noGrp="1"/>
          </p:cNvSpPr>
          <p:nvPr>
            <p:ph type="dt" idx="10"/>
          </p:nvPr>
        </p:nvSpPr>
        <p:spPr/>
        <p:txBody>
          <a:bodyPr/>
          <a:lstStyle/>
          <a:p>
            <a:pPr>
              <a:defRPr/>
            </a:pPr>
            <a:r>
              <a:rPr lang="en-US" smtClean="0"/>
              <a:t>10/14/2009</a:t>
            </a:r>
            <a:endParaRPr lang="en-US"/>
          </a:p>
        </p:txBody>
      </p:sp>
      <p:sp>
        <p:nvSpPr>
          <p:cNvPr id="5" name="スライド番号プレースホルダー 4"/>
          <p:cNvSpPr>
            <a:spLocks noGrp="1"/>
          </p:cNvSpPr>
          <p:nvPr>
            <p:ph type="sldNum" sz="quarter" idx="11"/>
          </p:nvPr>
        </p:nvSpPr>
        <p:spPr/>
        <p:txBody>
          <a:bodyPr/>
          <a:lstStyle/>
          <a:p>
            <a:pPr>
              <a:defRPr/>
            </a:pPr>
            <a:fld id="{E72ACB44-2F1D-4E2B-81B0-F9B1C9AA86D2}" type="slidenum">
              <a:rPr lang="en-US" smtClean="0"/>
              <a:pPr>
                <a:defRPr/>
              </a:pPr>
              <a:t>46</a:t>
            </a:fld>
            <a:endParaRPr lang="en-US"/>
          </a:p>
        </p:txBody>
      </p:sp>
    </p:spTree>
    <p:extLst>
      <p:ext uri="{BB962C8B-B14F-4D97-AF65-F5344CB8AC3E}">
        <p14:creationId xmlns:p14="http://schemas.microsoft.com/office/powerpoint/2007/7/12/main" val="428869115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ステータス表示が「</a:t>
            </a:r>
            <a:r>
              <a:rPr kumimoji="1" lang="en-US" altLang="ja-JP" dirty="0" smtClean="0"/>
              <a:t>Started</a:t>
            </a:r>
            <a:r>
              <a:rPr kumimoji="1" lang="ja-JP" altLang="en-US" dirty="0" smtClean="0"/>
              <a:t>」に変化したらアプリケーションの配置は完了です。</a:t>
            </a:r>
            <a:endParaRPr kumimoji="1" lang="en-US" altLang="ja-JP" dirty="0" smtClean="0"/>
          </a:p>
          <a:p>
            <a:r>
              <a:rPr kumimoji="1" lang="ja-JP" altLang="en-US" dirty="0" smtClean="0"/>
              <a:t>その下に表示されている</a:t>
            </a:r>
            <a:r>
              <a:rPr kumimoji="1" lang="en-US" altLang="ja-JP" dirty="0" smtClean="0"/>
              <a:t>Web Site URL</a:t>
            </a:r>
            <a:r>
              <a:rPr kumimoji="1" lang="ja-JP" altLang="en-US" dirty="0" smtClean="0"/>
              <a:t>をクリックすることでアプリケーションにアクセスできる状態になります。</a:t>
            </a:r>
            <a:endParaRPr kumimoji="1" lang="ja-JP" altLang="en-US" dirty="0"/>
          </a:p>
        </p:txBody>
      </p:sp>
      <p:sp>
        <p:nvSpPr>
          <p:cNvPr id="4" name="日付プレースホルダー 3"/>
          <p:cNvSpPr>
            <a:spLocks noGrp="1"/>
          </p:cNvSpPr>
          <p:nvPr>
            <p:ph type="dt" idx="10"/>
          </p:nvPr>
        </p:nvSpPr>
        <p:spPr/>
        <p:txBody>
          <a:bodyPr/>
          <a:lstStyle/>
          <a:p>
            <a:pPr>
              <a:defRPr/>
            </a:pPr>
            <a:r>
              <a:rPr lang="en-US" smtClean="0"/>
              <a:t>10/14/2009</a:t>
            </a:r>
            <a:endParaRPr lang="en-US"/>
          </a:p>
        </p:txBody>
      </p:sp>
      <p:sp>
        <p:nvSpPr>
          <p:cNvPr id="5" name="スライド番号プレースホルダー 4"/>
          <p:cNvSpPr>
            <a:spLocks noGrp="1"/>
          </p:cNvSpPr>
          <p:nvPr>
            <p:ph type="sldNum" sz="quarter" idx="11"/>
          </p:nvPr>
        </p:nvSpPr>
        <p:spPr/>
        <p:txBody>
          <a:bodyPr/>
          <a:lstStyle/>
          <a:p>
            <a:pPr>
              <a:defRPr/>
            </a:pPr>
            <a:fld id="{E72ACB44-2F1D-4E2B-81B0-F9B1C9AA86D2}" type="slidenum">
              <a:rPr lang="en-US" smtClean="0"/>
              <a:pPr>
                <a:defRPr/>
              </a:pPr>
              <a:t>47</a:t>
            </a:fld>
            <a:endParaRPr lang="en-US"/>
          </a:p>
        </p:txBody>
      </p:sp>
    </p:spTree>
    <p:extLst>
      <p:ext uri="{BB962C8B-B14F-4D97-AF65-F5344CB8AC3E}">
        <p14:creationId xmlns:p14="http://schemas.microsoft.com/office/powerpoint/2007/7/12/main" val="21873371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smtClean="0"/>
              <a:t>FabrikanWebSite</a:t>
            </a:r>
            <a:r>
              <a:rPr kumimoji="1" lang="ja-JP" altLang="en-US" dirty="0" smtClean="0"/>
              <a:t>のトップ画面が表示されたのを確認して一連の作業が完了です。</a:t>
            </a:r>
            <a:endParaRPr kumimoji="1" lang="en-US" altLang="ja-JP" dirty="0" smtClean="0"/>
          </a:p>
          <a:p>
            <a:r>
              <a:rPr kumimoji="1" lang="ja-JP" altLang="en-US" dirty="0" smtClean="0"/>
              <a:t>お疲れ様でした。</a:t>
            </a:r>
            <a:endParaRPr kumimoji="1" lang="en-US" altLang="ja-JP" dirty="0" smtClean="0"/>
          </a:p>
          <a:p>
            <a:endParaRPr kumimoji="1" lang="en-US" altLang="ja-JP" dirty="0" smtClean="0"/>
          </a:p>
          <a:p>
            <a:r>
              <a:rPr kumimoji="1" lang="ja-JP" altLang="en-US" dirty="0" smtClean="0"/>
              <a:t>引き続きさまざまなアプリケーションを配置して検証作業を続けてください。</a:t>
            </a:r>
            <a:endParaRPr kumimoji="1" lang="ja-JP" altLang="en-US" dirty="0"/>
          </a:p>
        </p:txBody>
      </p:sp>
      <p:sp>
        <p:nvSpPr>
          <p:cNvPr id="4" name="日付プレースホルダー 3"/>
          <p:cNvSpPr>
            <a:spLocks noGrp="1"/>
          </p:cNvSpPr>
          <p:nvPr>
            <p:ph type="dt" idx="10"/>
          </p:nvPr>
        </p:nvSpPr>
        <p:spPr/>
        <p:txBody>
          <a:bodyPr/>
          <a:lstStyle/>
          <a:p>
            <a:pPr>
              <a:defRPr/>
            </a:pPr>
            <a:r>
              <a:rPr lang="en-US" smtClean="0"/>
              <a:t>10/14/2009</a:t>
            </a:r>
            <a:endParaRPr lang="en-US"/>
          </a:p>
        </p:txBody>
      </p:sp>
      <p:sp>
        <p:nvSpPr>
          <p:cNvPr id="5" name="スライド番号プレースホルダー 4"/>
          <p:cNvSpPr>
            <a:spLocks noGrp="1"/>
          </p:cNvSpPr>
          <p:nvPr>
            <p:ph type="sldNum" sz="quarter" idx="11"/>
          </p:nvPr>
        </p:nvSpPr>
        <p:spPr/>
        <p:txBody>
          <a:bodyPr/>
          <a:lstStyle/>
          <a:p>
            <a:pPr>
              <a:defRPr/>
            </a:pPr>
            <a:fld id="{E72ACB44-2F1D-4E2B-81B0-F9B1C9AA86D2}" type="slidenum">
              <a:rPr lang="en-US" smtClean="0"/>
              <a:pPr>
                <a:defRPr/>
              </a:pPr>
              <a:t>48</a:t>
            </a:fld>
            <a:endParaRPr lang="en-US"/>
          </a:p>
        </p:txBody>
      </p:sp>
    </p:spTree>
    <p:extLst>
      <p:ext uri="{BB962C8B-B14F-4D97-AF65-F5344CB8AC3E}">
        <p14:creationId xmlns:p14="http://schemas.microsoft.com/office/powerpoint/2007/7/12/main" val="525525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http://www.azure.com/</a:t>
            </a:r>
          </a:p>
          <a:p>
            <a:r>
              <a:rPr kumimoji="1" lang="ja-JP" altLang="en-US" dirty="0" smtClean="0"/>
              <a:t>にアクセスすると開発ポータル画面が開きます（英語のみ）。</a:t>
            </a:r>
            <a:endParaRPr kumimoji="1" lang="en-US" altLang="ja-JP" dirty="0" smtClean="0"/>
          </a:p>
          <a:p>
            <a:r>
              <a:rPr kumimoji="1" lang="ja-JP" altLang="en-US" dirty="0" smtClean="0"/>
              <a:t>「</a:t>
            </a:r>
            <a:r>
              <a:rPr kumimoji="1" lang="en-US" altLang="ja-JP" dirty="0" smtClean="0"/>
              <a:t>Try it now</a:t>
            </a:r>
            <a:r>
              <a:rPr kumimoji="1" lang="ja-JP" altLang="en-US" dirty="0" smtClean="0"/>
              <a:t>」という画面中央青い領域をクリックします。</a:t>
            </a:r>
            <a:endParaRPr kumimoji="1" lang="en-US" altLang="ja-JP" dirty="0" smtClean="0"/>
          </a:p>
          <a:p>
            <a:endParaRPr kumimoji="1" lang="ja-JP" altLang="en-US" dirty="0"/>
          </a:p>
        </p:txBody>
      </p:sp>
      <p:sp>
        <p:nvSpPr>
          <p:cNvPr id="4" name="日付プレースホルダー 3"/>
          <p:cNvSpPr>
            <a:spLocks noGrp="1"/>
          </p:cNvSpPr>
          <p:nvPr>
            <p:ph type="dt" idx="10"/>
          </p:nvPr>
        </p:nvSpPr>
        <p:spPr/>
        <p:txBody>
          <a:bodyPr/>
          <a:lstStyle/>
          <a:p>
            <a:pPr>
              <a:defRPr/>
            </a:pPr>
            <a:r>
              <a:rPr lang="en-US" smtClean="0"/>
              <a:t>10/14/2009</a:t>
            </a:r>
            <a:endParaRPr lang="en-US"/>
          </a:p>
        </p:txBody>
      </p:sp>
      <p:sp>
        <p:nvSpPr>
          <p:cNvPr id="5" name="スライド番号プレースホルダー 4"/>
          <p:cNvSpPr>
            <a:spLocks noGrp="1"/>
          </p:cNvSpPr>
          <p:nvPr>
            <p:ph type="sldNum" sz="quarter" idx="11"/>
          </p:nvPr>
        </p:nvSpPr>
        <p:spPr/>
        <p:txBody>
          <a:bodyPr/>
          <a:lstStyle/>
          <a:p>
            <a:pPr>
              <a:defRPr/>
            </a:pPr>
            <a:fld id="{E72ACB44-2F1D-4E2B-81B0-F9B1C9AA86D2}" type="slidenum">
              <a:rPr lang="en-US" smtClean="0"/>
              <a:pPr>
                <a:defRPr/>
              </a:pPr>
              <a:t>5</a:t>
            </a:fld>
            <a:endParaRPr lang="en-US"/>
          </a:p>
        </p:txBody>
      </p:sp>
    </p:spTree>
    <p:extLst>
      <p:ext uri="{BB962C8B-B14F-4D97-AF65-F5344CB8AC3E}">
        <p14:creationId xmlns:p14="http://schemas.microsoft.com/office/powerpoint/2007/7/12/main" val="3427111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この画面も英語のみです。</a:t>
            </a:r>
            <a:endParaRPr kumimoji="1" lang="en-US" altLang="ja-JP" dirty="0" smtClean="0"/>
          </a:p>
          <a:p>
            <a:r>
              <a:rPr kumimoji="1" lang="ja-JP" altLang="en-US" dirty="0" smtClean="0"/>
              <a:t>画面中央、「</a:t>
            </a:r>
            <a:r>
              <a:rPr kumimoji="1" lang="en-US" altLang="ja-JP" dirty="0" smtClean="0"/>
              <a:t>Register fro Azure Services</a:t>
            </a:r>
            <a:r>
              <a:rPr kumimoji="1" lang="ja-JP" altLang="en-US" dirty="0" smtClean="0"/>
              <a:t>」という水色の文字をクリックし、</a:t>
            </a:r>
            <a:endParaRPr kumimoji="1" lang="en-US" altLang="ja-JP" dirty="0" smtClean="0"/>
          </a:p>
          <a:p>
            <a:r>
              <a:rPr kumimoji="1" lang="ja-JP" altLang="en-US" dirty="0" smtClean="0"/>
              <a:t>開発用のプロダクトキーを発行する</a:t>
            </a:r>
            <a:r>
              <a:rPr kumimoji="1" lang="en-US" altLang="ja-JP" dirty="0" smtClean="0"/>
              <a:t>Microsoft Connect </a:t>
            </a:r>
            <a:r>
              <a:rPr kumimoji="1" lang="ja-JP" altLang="en-US" dirty="0" smtClean="0"/>
              <a:t>のサイトに移動します。</a:t>
            </a:r>
            <a:endParaRPr kumimoji="1" lang="en-US" altLang="ja-JP" dirty="0" smtClean="0"/>
          </a:p>
          <a:p>
            <a:endParaRPr kumimoji="1" lang="ja-JP" altLang="en-US" dirty="0"/>
          </a:p>
        </p:txBody>
      </p:sp>
      <p:sp>
        <p:nvSpPr>
          <p:cNvPr id="4" name="日付プレースホルダー 3"/>
          <p:cNvSpPr>
            <a:spLocks noGrp="1"/>
          </p:cNvSpPr>
          <p:nvPr>
            <p:ph type="dt" idx="10"/>
          </p:nvPr>
        </p:nvSpPr>
        <p:spPr/>
        <p:txBody>
          <a:bodyPr/>
          <a:lstStyle/>
          <a:p>
            <a:pPr>
              <a:defRPr/>
            </a:pPr>
            <a:r>
              <a:rPr lang="en-US" smtClean="0"/>
              <a:t>10/14/2009</a:t>
            </a:r>
            <a:endParaRPr lang="en-US"/>
          </a:p>
        </p:txBody>
      </p:sp>
      <p:sp>
        <p:nvSpPr>
          <p:cNvPr id="5" name="スライド番号プレースホルダー 4"/>
          <p:cNvSpPr>
            <a:spLocks noGrp="1"/>
          </p:cNvSpPr>
          <p:nvPr>
            <p:ph type="sldNum" sz="quarter" idx="11"/>
          </p:nvPr>
        </p:nvSpPr>
        <p:spPr/>
        <p:txBody>
          <a:bodyPr/>
          <a:lstStyle/>
          <a:p>
            <a:pPr>
              <a:defRPr/>
            </a:pPr>
            <a:fld id="{E72ACB44-2F1D-4E2B-81B0-F9B1C9AA86D2}" type="slidenum">
              <a:rPr lang="en-US" smtClean="0"/>
              <a:pPr>
                <a:defRPr/>
              </a:pPr>
              <a:t>6</a:t>
            </a:fld>
            <a:endParaRPr lang="en-US"/>
          </a:p>
        </p:txBody>
      </p:sp>
    </p:spTree>
    <p:extLst>
      <p:ext uri="{BB962C8B-B14F-4D97-AF65-F5344CB8AC3E}">
        <p14:creationId xmlns:p14="http://schemas.microsoft.com/office/powerpoint/2007/7/12/main" val="3134206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最初に作成した</a:t>
            </a:r>
            <a:r>
              <a:rPr kumimoji="1" lang="en-US" altLang="ja-JP" dirty="0" smtClean="0"/>
              <a:t>Live ID</a:t>
            </a:r>
            <a:r>
              <a:rPr kumimoji="1" lang="ja-JP" altLang="en-US" dirty="0" smtClean="0"/>
              <a:t>でまだセッションが保存されていればこの画面は表示されません。</a:t>
            </a:r>
            <a:endParaRPr kumimoji="1" lang="en-US" altLang="ja-JP" dirty="0" smtClean="0"/>
          </a:p>
          <a:p>
            <a:r>
              <a:rPr kumimoji="1" lang="ja-JP" altLang="en-US" dirty="0" smtClean="0"/>
              <a:t>この画面が表示されて、サインインを促された場合には、先ほど作成した</a:t>
            </a:r>
            <a:r>
              <a:rPr kumimoji="1" lang="en-US" altLang="ja-JP" dirty="0" smtClean="0"/>
              <a:t>Live ID</a:t>
            </a:r>
            <a:r>
              <a:rPr kumimoji="1" lang="ja-JP" altLang="en-US" dirty="0" smtClean="0"/>
              <a:t>とパスワードを入力して先に進みます。</a:t>
            </a:r>
            <a:endParaRPr kumimoji="1" lang="en-US" altLang="ja-JP" dirty="0" smtClean="0"/>
          </a:p>
          <a:p>
            <a:endParaRPr kumimoji="1" lang="ja-JP" altLang="en-US" dirty="0"/>
          </a:p>
        </p:txBody>
      </p:sp>
      <p:sp>
        <p:nvSpPr>
          <p:cNvPr id="4" name="日付プレースホルダー 3"/>
          <p:cNvSpPr>
            <a:spLocks noGrp="1"/>
          </p:cNvSpPr>
          <p:nvPr>
            <p:ph type="dt" idx="10"/>
          </p:nvPr>
        </p:nvSpPr>
        <p:spPr/>
        <p:txBody>
          <a:bodyPr/>
          <a:lstStyle/>
          <a:p>
            <a:pPr>
              <a:defRPr/>
            </a:pPr>
            <a:r>
              <a:rPr lang="en-US" smtClean="0"/>
              <a:t>10/14/2009</a:t>
            </a:r>
            <a:endParaRPr lang="en-US"/>
          </a:p>
        </p:txBody>
      </p:sp>
      <p:sp>
        <p:nvSpPr>
          <p:cNvPr id="5" name="スライド番号プレースホルダー 4"/>
          <p:cNvSpPr>
            <a:spLocks noGrp="1"/>
          </p:cNvSpPr>
          <p:nvPr>
            <p:ph type="sldNum" sz="quarter" idx="11"/>
          </p:nvPr>
        </p:nvSpPr>
        <p:spPr/>
        <p:txBody>
          <a:bodyPr/>
          <a:lstStyle/>
          <a:p>
            <a:pPr>
              <a:defRPr/>
            </a:pPr>
            <a:fld id="{E72ACB44-2F1D-4E2B-81B0-F9B1C9AA86D2}" type="slidenum">
              <a:rPr lang="en-US" smtClean="0"/>
              <a:pPr>
                <a:defRPr/>
              </a:pPr>
              <a:t>7</a:t>
            </a:fld>
            <a:endParaRPr lang="en-US"/>
          </a:p>
        </p:txBody>
      </p:sp>
    </p:spTree>
    <p:extLst>
      <p:ext uri="{BB962C8B-B14F-4D97-AF65-F5344CB8AC3E}">
        <p14:creationId xmlns:p14="http://schemas.microsoft.com/office/powerpoint/2007/7/12/main" val="3894367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Microsoft Connect</a:t>
            </a:r>
            <a:r>
              <a:rPr kumimoji="1" lang="ja-JP" altLang="en-US" dirty="0" smtClean="0"/>
              <a:t>のホーム画面が表示されます。</a:t>
            </a:r>
            <a:endParaRPr kumimoji="1" lang="en-US" altLang="ja-JP" dirty="0" smtClean="0"/>
          </a:p>
          <a:p>
            <a:r>
              <a:rPr kumimoji="1" lang="ja-JP" altLang="en-US" dirty="0" smtClean="0"/>
              <a:t>ここでは、画面下の方「</a:t>
            </a:r>
            <a:r>
              <a:rPr kumimoji="1" lang="en-US" altLang="ja-JP" dirty="0" smtClean="0"/>
              <a:t>Connect</a:t>
            </a:r>
            <a:r>
              <a:rPr kumimoji="1" lang="ja-JP" altLang="en-US" dirty="0" smtClean="0"/>
              <a:t>に今すぐ登録してください」をクリックして先に進みます。</a:t>
            </a:r>
            <a:endParaRPr kumimoji="1" lang="en-US" altLang="ja-JP" dirty="0" smtClean="0"/>
          </a:p>
          <a:p>
            <a:endParaRPr kumimoji="1" lang="en-US" altLang="ja-JP" dirty="0" smtClean="0"/>
          </a:p>
          <a:p>
            <a:r>
              <a:rPr kumimoji="1" lang="en-US" altLang="ja-JP" dirty="0" smtClean="0"/>
              <a:t>2009</a:t>
            </a:r>
            <a:r>
              <a:rPr kumimoji="1" lang="ja-JP" altLang="en-US" dirty="0" smtClean="0"/>
              <a:t>年</a:t>
            </a:r>
            <a:r>
              <a:rPr kumimoji="1" lang="en-US" altLang="ja-JP" dirty="0" smtClean="0"/>
              <a:t>9</a:t>
            </a:r>
            <a:r>
              <a:rPr kumimoji="1" lang="ja-JP" altLang="en-US" dirty="0" smtClean="0"/>
              <a:t>月</a:t>
            </a:r>
            <a:r>
              <a:rPr kumimoji="1" lang="en-US" altLang="ja-JP" dirty="0" smtClean="0"/>
              <a:t>24</a:t>
            </a:r>
            <a:r>
              <a:rPr kumimoji="1" lang="ja-JP" altLang="en-US" dirty="0" smtClean="0"/>
              <a:t>日時点、近々</a:t>
            </a:r>
            <a:r>
              <a:rPr kumimoji="1" lang="en-US" altLang="ja-JP" dirty="0" smtClean="0"/>
              <a:t>Microsoft Connect</a:t>
            </a:r>
            <a:r>
              <a:rPr kumimoji="1" lang="ja-JP" altLang="en-US" dirty="0" smtClean="0"/>
              <a:t>で更新のためのサービス停止が予定されているため、</a:t>
            </a:r>
            <a:endParaRPr kumimoji="1" lang="en-US" altLang="ja-JP" dirty="0" smtClean="0"/>
          </a:p>
          <a:p>
            <a:r>
              <a:rPr kumimoji="1" lang="ja-JP" altLang="en-US" dirty="0" smtClean="0"/>
              <a:t>各ページ上段に黄色背景赤文字でアラートメッセージが表示されています。</a:t>
            </a:r>
            <a:endParaRPr kumimoji="1" lang="ja-JP" altLang="en-US" dirty="0"/>
          </a:p>
        </p:txBody>
      </p:sp>
      <p:sp>
        <p:nvSpPr>
          <p:cNvPr id="4" name="日付プレースホルダー 3"/>
          <p:cNvSpPr>
            <a:spLocks noGrp="1"/>
          </p:cNvSpPr>
          <p:nvPr>
            <p:ph type="dt" idx="10"/>
          </p:nvPr>
        </p:nvSpPr>
        <p:spPr/>
        <p:txBody>
          <a:bodyPr/>
          <a:lstStyle/>
          <a:p>
            <a:pPr>
              <a:defRPr/>
            </a:pPr>
            <a:r>
              <a:rPr lang="en-US" smtClean="0"/>
              <a:t>10/14/2009</a:t>
            </a:r>
            <a:endParaRPr lang="en-US"/>
          </a:p>
        </p:txBody>
      </p:sp>
      <p:sp>
        <p:nvSpPr>
          <p:cNvPr id="5" name="スライド番号プレースホルダー 4"/>
          <p:cNvSpPr>
            <a:spLocks noGrp="1"/>
          </p:cNvSpPr>
          <p:nvPr>
            <p:ph type="sldNum" sz="quarter" idx="11"/>
          </p:nvPr>
        </p:nvSpPr>
        <p:spPr/>
        <p:txBody>
          <a:bodyPr/>
          <a:lstStyle/>
          <a:p>
            <a:pPr>
              <a:defRPr/>
            </a:pPr>
            <a:fld id="{E72ACB44-2F1D-4E2B-81B0-F9B1C9AA86D2}" type="slidenum">
              <a:rPr lang="en-US" smtClean="0"/>
              <a:pPr>
                <a:defRPr/>
              </a:pPr>
              <a:t>8</a:t>
            </a:fld>
            <a:endParaRPr lang="en-US"/>
          </a:p>
        </p:txBody>
      </p:sp>
    </p:spTree>
    <p:extLst>
      <p:ext uri="{BB962C8B-B14F-4D97-AF65-F5344CB8AC3E}">
        <p14:creationId xmlns:p14="http://schemas.microsoft.com/office/powerpoint/2007/7/12/main" val="3409465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Microsoft Connect</a:t>
            </a:r>
            <a:r>
              <a:rPr kumimoji="1" lang="ja-JP" altLang="en-US" dirty="0" smtClean="0"/>
              <a:t>に登録情報を入力していただくための確認画面です。</a:t>
            </a:r>
            <a:endParaRPr kumimoji="1" lang="en-US" altLang="ja-JP" dirty="0" smtClean="0"/>
          </a:p>
          <a:p>
            <a:r>
              <a:rPr kumimoji="1" lang="ja-JP" altLang="en-US" dirty="0" smtClean="0"/>
              <a:t>そのまま続行で先に進みます。</a:t>
            </a:r>
            <a:endParaRPr kumimoji="1" lang="ja-JP" altLang="en-US" dirty="0"/>
          </a:p>
        </p:txBody>
      </p:sp>
      <p:sp>
        <p:nvSpPr>
          <p:cNvPr id="4" name="日付プレースホルダー 3"/>
          <p:cNvSpPr>
            <a:spLocks noGrp="1"/>
          </p:cNvSpPr>
          <p:nvPr>
            <p:ph type="dt" idx="10"/>
          </p:nvPr>
        </p:nvSpPr>
        <p:spPr/>
        <p:txBody>
          <a:bodyPr/>
          <a:lstStyle/>
          <a:p>
            <a:pPr>
              <a:defRPr/>
            </a:pPr>
            <a:r>
              <a:rPr lang="en-US" smtClean="0"/>
              <a:t>10/14/2009</a:t>
            </a:r>
            <a:endParaRPr lang="en-US"/>
          </a:p>
        </p:txBody>
      </p:sp>
      <p:sp>
        <p:nvSpPr>
          <p:cNvPr id="5" name="スライド番号プレースホルダー 4"/>
          <p:cNvSpPr>
            <a:spLocks noGrp="1"/>
          </p:cNvSpPr>
          <p:nvPr>
            <p:ph type="sldNum" sz="quarter" idx="11"/>
          </p:nvPr>
        </p:nvSpPr>
        <p:spPr/>
        <p:txBody>
          <a:bodyPr/>
          <a:lstStyle/>
          <a:p>
            <a:pPr>
              <a:defRPr/>
            </a:pPr>
            <a:fld id="{E72ACB44-2F1D-4E2B-81B0-F9B1C9AA86D2}" type="slidenum">
              <a:rPr lang="en-US" smtClean="0"/>
              <a:pPr>
                <a:defRPr/>
              </a:pPr>
              <a:t>9</a:t>
            </a:fld>
            <a:endParaRPr lang="en-US"/>
          </a:p>
        </p:txBody>
      </p:sp>
    </p:spTree>
    <p:extLst>
      <p:ext uri="{BB962C8B-B14F-4D97-AF65-F5344CB8AC3E}">
        <p14:creationId xmlns:p14="http://schemas.microsoft.com/office/powerpoint/2007/7/12/main" val="11867511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descr="C:\wamp\www\microsoft\assets\title_slide_background.jpg"/>
          <p:cNvPicPr>
            <a:picLocks noChangeAspect="1" noChangeArrowheads="1"/>
          </p:cNvPicPr>
          <p:nvPr/>
        </p:nvPicPr>
        <p:blipFill>
          <a:blip r:embed="rId2" cstate="print">
            <a:extLst>
              <a:ext uri="28A0092B-C50C-407e-A947-70E740481C1C">
                <a14:useLocalDpi xmlns:a14="http://schemas.microsoft.com/office/drawing/2007/7/7/main" val="0"/>
              </a:ext>
            </a:extLst>
          </a:blip>
          <a:srcRect/>
          <a:stretch>
            <a:fillRect/>
          </a:stretch>
        </p:blipFill>
        <p:spPr bwMode="auto">
          <a:xfrm>
            <a:off x="0" y="0"/>
            <a:ext cx="9144000" cy="5715000"/>
          </a:xfrm>
          <a:prstGeom prst="rect">
            <a:avLst/>
          </a:prstGeom>
          <a:extLst>
            <a:ext uri="{909E8E84-426E-40dd-AFC4-6F175D3DCCD1}">
              <a14:hiddenFill xmlns:a14="http://schemas.microsoft.com/office/drawing/2007/7/7/main">
                <a:solidFill>
                  <a:srgbClr xmlns:mc="http://schemas.openxmlformats.org/markup-compatibility/2006" val="FFFFFF" mc:Ignorable=""/>
                </a:solidFill>
              </a14:hiddenFill>
            </a:ext>
            <a:ext uri="{91240B29-F687-4f45-9708-019B960494DF}">
              <a14:hiddenLine xmlns:a14="http://schemas.microsoft.com/office/drawing/2007/7/7/main" w="9525">
                <a:solidFill>
                  <a:srgbClr xmlns:mc="http://schemas.openxmlformats.org/markup-compatibility/2006" val="000000" mc:Ignorable=""/>
                </a:solidFill>
                <a:miter lim="800000"/>
                <a:headEnd/>
                <a:tailEnd/>
              </a14:hiddenLine>
            </a:ext>
            <a:ext uri="{53640926-AAD7-44d8-BBD7-CCE9431645EC}">
              <a14:shadowObscured xmlns:a14="http://schemas.microsoft.com/office/drawing/2007/7/7/main" val="1"/>
            </a:ext>
          </a:extLst>
        </p:spPr>
      </p:pic>
      <p:pic>
        <p:nvPicPr>
          <p:cNvPr id="5" name="Picture 4" descr="C:\wamp\www\microsoft\template\assets\temp_page_1_logo.png"/>
          <p:cNvPicPr>
            <a:picLocks noChangeAspect="1" noChangeArrowheads="1"/>
          </p:cNvPicPr>
          <p:nvPr/>
        </p:nvPicPr>
        <p:blipFill>
          <a:blip r:embed="rId3" cstate="print">
            <a:extLst>
              <a:ext uri="28A0092B-C50C-407e-A947-70E740481C1C">
                <a14:useLocalDpi xmlns:a14="http://schemas.microsoft.com/office/drawing/2007/7/7/main" val="0"/>
              </a:ext>
            </a:extLst>
          </a:blip>
          <a:srcRect/>
          <a:stretch>
            <a:fillRect/>
          </a:stretch>
        </p:blipFill>
        <p:spPr bwMode="auto">
          <a:xfrm>
            <a:off x="527277" y="692949"/>
            <a:ext cx="4429125" cy="828675"/>
          </a:xfrm>
          <a:prstGeom prst="rect">
            <a:avLst/>
          </a:prstGeom>
          <a:extLst>
            <a:ext uri="{909E8E84-426E-40dd-AFC4-6F175D3DCCD1}">
              <a14:hiddenFill xmlns:a14="http://schemas.microsoft.com/office/drawing/2007/7/7/main">
                <a:solidFill>
                  <a:srgbClr xmlns:mc="http://schemas.openxmlformats.org/markup-compatibility/2006" val="FFFFFF" mc:Ignorable=""/>
                </a:solidFill>
              </a14:hiddenFill>
            </a:ext>
            <a:ext uri="{91240B29-F687-4f45-9708-019B960494DF}">
              <a14:hiddenLine xmlns:a14="http://schemas.microsoft.com/office/drawing/2007/7/7/main" w="9525">
                <a:solidFill>
                  <a:srgbClr xmlns:mc="http://schemas.openxmlformats.org/markup-compatibility/2006" val="000000" mc:Ignorable=""/>
                </a:solidFill>
                <a:miter lim="800000"/>
                <a:headEnd/>
                <a:tailEnd/>
              </a14:hiddenLine>
            </a:ext>
            <a:ext uri="{53640926-AAD7-44d8-BBD7-CCE9431645EC}">
              <a14:shadowObscured xmlns:a14="http://schemas.microsoft.com/office/drawing/2007/7/7/main" val="1"/>
            </a:ext>
          </a:extLst>
        </p:spPr>
      </p:pic>
      <p:sp>
        <p:nvSpPr>
          <p:cNvPr id="8" name="テキスト プレースホルダ 1"/>
          <p:cNvSpPr>
            <a:spLocks noGrp="1"/>
          </p:cNvSpPr>
          <p:nvPr userDrawn="1">
            <p:ph type="body" sz="quarter" idx="4294967295" hasCustomPrompt="1"/>
          </p:nvPr>
        </p:nvSpPr>
        <p:spPr>
          <a:xfrm>
            <a:off x="994301" y="1953088"/>
            <a:ext cx="7235300" cy="1242874"/>
          </a:xfrm>
        </p:spPr>
        <p:txBody>
          <a:bodyPr/>
          <a:lstStyle>
            <a:lvl1pPr algn="l">
              <a:buNone/>
              <a:defRPr sz="2800" b="1">
                <a:latin typeface="メイリオ" pitchFamily="50" charset="-128"/>
                <a:ea typeface="メイリオ" pitchFamily="50" charset="-128"/>
                <a:cs typeface="メイリオ" pitchFamily="50" charset="-128"/>
              </a:defRPr>
            </a:lvl1pPr>
          </a:lstStyle>
          <a:p>
            <a:pPr algn="l"/>
            <a:r>
              <a:rPr lang="en-US" altLang="ja-JP" dirty="0" smtClean="0"/>
              <a:t>Click to edit Master title style</a:t>
            </a:r>
            <a:endParaRPr kumimoji="1" lang="ja-JP" altLang="en-US" sz="2800" b="1" dirty="0">
              <a:latin typeface="メイリオ" pitchFamily="50" charset="-128"/>
              <a:ea typeface="メイリオ" pitchFamily="50" charset="-128"/>
              <a:cs typeface="メイリオ" pitchFamily="50" charset="-128"/>
            </a:endParaRPr>
          </a:p>
        </p:txBody>
      </p:sp>
      <p:sp>
        <p:nvSpPr>
          <p:cNvPr id="9" name="テキスト プレースホルダ 1"/>
          <p:cNvSpPr>
            <a:spLocks noGrp="1"/>
          </p:cNvSpPr>
          <p:nvPr userDrawn="1">
            <p:ph type="body" sz="quarter" idx="4294967295"/>
          </p:nvPr>
        </p:nvSpPr>
        <p:spPr>
          <a:xfrm>
            <a:off x="1022412" y="4165108"/>
            <a:ext cx="7235300" cy="1242874"/>
          </a:xfrm>
        </p:spPr>
        <p:txBody>
          <a:bodyPr/>
          <a:lstStyle/>
          <a:p>
            <a:pPr algn="l">
              <a:buNone/>
            </a:pPr>
            <a:r>
              <a:rPr kumimoji="1" lang="ja-JP" altLang="en-US" sz="1600" dirty="0" smtClean="0">
                <a:latin typeface="メイリオ" pitchFamily="50" charset="-128"/>
                <a:ea typeface="メイリオ" pitchFamily="50" charset="-128"/>
                <a:cs typeface="メイリオ" pitchFamily="50" charset="-128"/>
              </a:rPr>
              <a:t>マイクロソフト株式会社</a:t>
            </a:r>
            <a:endParaRPr kumimoji="1" lang="en-US" altLang="ja-JP" sz="1600" dirty="0" smtClean="0">
              <a:latin typeface="メイリオ" pitchFamily="50" charset="-128"/>
              <a:ea typeface="メイリオ" pitchFamily="50" charset="-128"/>
              <a:cs typeface="メイリオ" pitchFamily="50" charset="-128"/>
            </a:endParaRPr>
          </a:p>
          <a:p>
            <a:pPr algn="l">
              <a:buNone/>
            </a:pPr>
            <a:r>
              <a:rPr kumimoji="1" lang="ja-JP" altLang="en-US" sz="1600" dirty="0" smtClean="0">
                <a:latin typeface="メイリオ" pitchFamily="50" charset="-128"/>
                <a:ea typeface="メイリオ" pitchFamily="50" charset="-128"/>
                <a:cs typeface="メイリオ" pitchFamily="50" charset="-128"/>
              </a:rPr>
              <a:t>デベロッパー＆プラットフォーム統括本部</a:t>
            </a:r>
            <a:endParaRPr kumimoji="1" lang="en-US" altLang="ja-JP" sz="1600" dirty="0" smtClean="0">
              <a:latin typeface="メイリオ" pitchFamily="50" charset="-128"/>
              <a:ea typeface="メイリオ" pitchFamily="50" charset="-128"/>
              <a:cs typeface="メイリオ" pitchFamily="50" charset="-128"/>
            </a:endParaRPr>
          </a:p>
          <a:p>
            <a:pPr algn="l">
              <a:buNone/>
            </a:pPr>
            <a:r>
              <a:rPr kumimoji="1" lang="ja-JP" altLang="en-US" sz="1600" dirty="0" smtClean="0">
                <a:latin typeface="メイリオ" pitchFamily="50" charset="-128"/>
                <a:ea typeface="メイリオ" pitchFamily="50" charset="-128"/>
                <a:cs typeface="メイリオ" pitchFamily="50" charset="-128"/>
              </a:rPr>
              <a:t>○○○○</a:t>
            </a:r>
            <a:endParaRPr kumimoji="1" lang="en-US" altLang="ja-JP" sz="1600" dirty="0" smtClean="0">
              <a:latin typeface="メイリオ" pitchFamily="50" charset="-128"/>
              <a:ea typeface="メイリオ" pitchFamily="50" charset="-128"/>
              <a:cs typeface="メイリオ" pitchFamily="50" charset="-128"/>
            </a:endParaRPr>
          </a:p>
          <a:p>
            <a:pPr algn="l">
              <a:buNone/>
            </a:pPr>
            <a:r>
              <a:rPr kumimoji="1" lang="ja-JP" altLang="en-US" sz="1600" dirty="0" smtClean="0">
                <a:latin typeface="メイリオ" pitchFamily="50" charset="-128"/>
                <a:ea typeface="メイリオ" pitchFamily="50" charset="-128"/>
                <a:cs typeface="メイリオ" pitchFamily="50" charset="-128"/>
              </a:rPr>
              <a:t>△△△△</a:t>
            </a:r>
            <a:endParaRPr kumimoji="1" lang="ja-JP" altLang="en-US" sz="1600" dirty="0">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07/7/12/main" val="3932722302"/>
      </p:ext>
    </p:extLst>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t Master - Azure Background">
    <p:spTree>
      <p:nvGrpSpPr>
        <p:cNvPr id="1" name=""/>
        <p:cNvGrpSpPr/>
        <p:nvPr/>
      </p:nvGrpSpPr>
      <p:grpSpPr>
        <a:xfrm>
          <a:off x="0" y="0"/>
          <a:ext cx="0" cy="0"/>
          <a:chOff x="0" y="0"/>
          <a:chExt cx="0" cy="0"/>
        </a:xfrm>
      </p:grpSpPr>
      <p:pic>
        <p:nvPicPr>
          <p:cNvPr id="5" name="Picture 2" descr="C:\wamp\www\microsoft\template\assets\Picture1.jpg"/>
          <p:cNvPicPr>
            <a:picLocks noChangeAspect="1" noChangeArrowheads="1"/>
          </p:cNvPicPr>
          <p:nvPr/>
        </p:nvPicPr>
        <p:blipFill>
          <a:blip r:embed="rId2" cstate="print">
            <a:extLst>
              <a:ext uri="28A0092B-C50C-407e-A947-70E740481C1C">
                <a14:useLocalDpi xmlns:a14="http://schemas.microsoft.com/office/drawing/2007/7/7/main" val="0"/>
              </a:ext>
            </a:extLst>
          </a:blip>
          <a:srcRect/>
          <a:stretch>
            <a:fillRect/>
          </a:stretch>
        </p:blipFill>
        <p:spPr bwMode="auto">
          <a:xfrm>
            <a:off x="0" y="0"/>
            <a:ext cx="9144000" cy="5294313"/>
          </a:xfrm>
          <a:prstGeom prst="rect">
            <a:avLst/>
          </a:prstGeom>
          <a:extLst>
            <a:ext uri="{909E8E84-426E-40dd-AFC4-6F175D3DCCD1}">
              <a14:hiddenFill xmlns:a14="http://schemas.microsoft.com/office/drawing/2007/7/7/main">
                <a:solidFill>
                  <a:srgbClr xmlns:mc="http://schemas.openxmlformats.org/markup-compatibility/2006" val="FFFFFF" mc:Ignorable=""/>
                </a:solidFill>
              </a14:hiddenFill>
            </a:ext>
            <a:ext uri="{91240B29-F687-4f45-9708-019B960494DF}">
              <a14:hiddenLine xmlns:a14="http://schemas.microsoft.com/office/drawing/2007/7/7/main" w="9525">
                <a:solidFill>
                  <a:srgbClr xmlns:mc="http://schemas.openxmlformats.org/markup-compatibility/2006" val="000000" mc:Ignorable=""/>
                </a:solidFill>
                <a:miter lim="800000"/>
                <a:headEnd/>
                <a:tailEnd/>
              </a14:hiddenLine>
            </a:ext>
            <a:ext uri="{53640926-AAD7-44d8-BBD7-CCE9431645EC}">
              <a14:shadowObscured xmlns:a14="http://schemas.microsoft.com/office/drawing/2007/7/7/main" val="1"/>
            </a:ext>
          </a:extLst>
        </p:spPr>
      </p:pic>
      <p:sp>
        <p:nvSpPr>
          <p:cNvPr id="2" name="Title 1"/>
          <p:cNvSpPr>
            <a:spLocks noGrp="1"/>
          </p:cNvSpPr>
          <p:nvPr>
            <p:ph type="title"/>
          </p:nvPr>
        </p:nvSpPr>
        <p:spPr>
          <a:xfrm>
            <a:off x="172528" y="127000"/>
            <a:ext cx="8808912" cy="635000"/>
          </a:xfrm>
        </p:spPr>
        <p:txBody>
          <a:bodyPr/>
          <a:lstStyle>
            <a:lvl1pPr>
              <a:defRPr sz="3200"/>
            </a:lvl1pPr>
          </a:lstStyle>
          <a:p>
            <a:r>
              <a:rPr lang="en-US" smtClean="0"/>
              <a:t>Click to edit Master title style</a:t>
            </a:r>
            <a:endParaRPr lang="en-US" dirty="0"/>
          </a:p>
        </p:txBody>
      </p:sp>
      <p:sp>
        <p:nvSpPr>
          <p:cNvPr id="4" name="Content Placeholder 3"/>
          <p:cNvSpPr>
            <a:spLocks noGrp="1"/>
          </p:cNvSpPr>
          <p:nvPr>
            <p:ph sz="quarter" idx="10"/>
          </p:nvPr>
        </p:nvSpPr>
        <p:spPr>
          <a:xfrm>
            <a:off x="172529" y="992187"/>
            <a:ext cx="8850702" cy="4175035"/>
          </a:xfrm>
        </p:spPr>
        <p:txBody>
          <a:bodyPr/>
          <a:lstStyle>
            <a:lvl1pPr marL="0" indent="0">
              <a:buNone/>
              <a:defRPr>
                <a:solidFill>
                  <a:schemeClr val="bg1"/>
                </a:solidFill>
              </a:defRPr>
            </a:lvl1pPr>
            <a:lvl2pPr marL="742950" indent="-285750">
              <a:buFont typeface="Arial" pitchFamily="34" charset="0"/>
              <a:buChar char="•"/>
              <a:defRPr>
                <a:solidFill>
                  <a:schemeClr val="bg1"/>
                </a:solidFill>
              </a:defRPr>
            </a:lvl2pPr>
            <a:lvl3pPr marL="1143000" indent="-228600">
              <a:buFont typeface="Courier New" pitchFamily="49" charset="0"/>
              <a:buChar char="o"/>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27" name="Picture 3"/>
          <p:cNvPicPr>
            <a:picLocks noChangeAspect="1" noChangeArrowheads="1"/>
          </p:cNvPicPr>
          <p:nvPr userDrawn="1"/>
        </p:nvPicPr>
        <p:blipFill>
          <a:blip r:embed="rId3" cstate="print">
            <a:extLst>
              <a:ext uri="28A0092B-C50C-407e-A947-70E740481C1C">
                <a14:useLocalDpi xmlns:a14="http://schemas.microsoft.com/office/drawing/2007/7/7/main" val="0"/>
              </a:ext>
            </a:extLst>
          </a:blip>
          <a:srcRect/>
          <a:stretch>
            <a:fillRect/>
          </a:stretch>
        </p:blipFill>
        <p:spPr bwMode="auto">
          <a:xfrm>
            <a:off x="76892" y="5307000"/>
            <a:ext cx="1402286" cy="408000"/>
          </a:xfrm>
          <a:prstGeom prst="rect">
            <a:avLst/>
          </a:prstGeom>
          <a:noFill/>
          <a:ln w="9525">
            <a:noFill/>
            <a:miter lim="800000"/>
            <a:headEnd/>
            <a:tailEnd/>
          </a:ln>
        </p:spPr>
      </p:pic>
    </p:spTree>
    <p:extLst>
      <p:ext uri="{BB962C8B-B14F-4D97-AF65-F5344CB8AC3E}">
        <p14:creationId xmlns:p14="http://schemas.microsoft.com/office/powerpoint/2007/7/12/main" val="2882448021"/>
      </p:ext>
    </p:extLst>
  </p:cSld>
  <p:clrMapOvr>
    <a:masterClrMapping/>
  </p:clrMapOvr>
  <p:timing>
    <p:tnLst>
      <p:par>
        <p:cTn xmlns:p14="http://schemas.microsoft.com/office/powerpoint/2007/7/12/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Master - Azure Background">
    <p:spTree>
      <p:nvGrpSpPr>
        <p:cNvPr id="1" name=""/>
        <p:cNvGrpSpPr/>
        <p:nvPr/>
      </p:nvGrpSpPr>
      <p:grpSpPr>
        <a:xfrm>
          <a:off x="0" y="0"/>
          <a:ext cx="0" cy="0"/>
          <a:chOff x="0" y="0"/>
          <a:chExt cx="0" cy="0"/>
        </a:xfrm>
      </p:grpSpPr>
      <p:pic>
        <p:nvPicPr>
          <p:cNvPr id="5" name="Picture 2" descr="C:\wamp\www\microsoft\template\assets\Picture1.jpg"/>
          <p:cNvPicPr>
            <a:picLocks noChangeAspect="1" noChangeArrowheads="1"/>
          </p:cNvPicPr>
          <p:nvPr/>
        </p:nvPicPr>
        <p:blipFill>
          <a:blip r:embed="rId2" cstate="print">
            <a:extLst>
              <a:ext uri="28A0092B-C50C-407e-A947-70E740481C1C">
                <a14:useLocalDpi xmlns:a14="http://schemas.microsoft.com/office/drawing/2007/7/7/main" val="0"/>
              </a:ext>
            </a:extLst>
          </a:blip>
          <a:srcRect/>
          <a:stretch>
            <a:fillRect/>
          </a:stretch>
        </p:blipFill>
        <p:spPr bwMode="auto">
          <a:xfrm>
            <a:off x="0" y="0"/>
            <a:ext cx="9144000" cy="5294313"/>
          </a:xfrm>
          <a:prstGeom prst="rect">
            <a:avLst/>
          </a:prstGeom>
          <a:extLst>
            <a:ext uri="{909E8E84-426E-40dd-AFC4-6F175D3DCCD1}">
              <a14:hiddenFill xmlns:a14="http://schemas.microsoft.com/office/drawing/2007/7/7/main">
                <a:solidFill>
                  <a:srgbClr xmlns:mc="http://schemas.openxmlformats.org/markup-compatibility/2006" val="FFFFFF" mc:Ignorable=""/>
                </a:solidFill>
              </a14:hiddenFill>
            </a:ext>
            <a:ext uri="{91240B29-F687-4f45-9708-019B960494DF}">
              <a14:hiddenLine xmlns:a14="http://schemas.microsoft.com/office/drawing/2007/7/7/main" w="9525">
                <a:solidFill>
                  <a:srgbClr xmlns:mc="http://schemas.openxmlformats.org/markup-compatibility/2006" val="000000" mc:Ignorable=""/>
                </a:solidFill>
                <a:miter lim="800000"/>
                <a:headEnd/>
                <a:tailEnd/>
              </a14:hiddenLine>
            </a:ext>
            <a:ext uri="{53640926-AAD7-44d8-BBD7-CCE9431645EC}">
              <a14:shadowObscured xmlns:a14="http://schemas.microsoft.com/office/drawing/2007/7/7/main" val="1"/>
            </a:ext>
          </a:extLst>
        </p:spPr>
      </p:pic>
      <p:grpSp>
        <p:nvGrpSpPr>
          <p:cNvPr id="6" name="グループ化 5"/>
          <p:cNvGrpSpPr/>
          <p:nvPr userDrawn="1"/>
        </p:nvGrpSpPr>
        <p:grpSpPr>
          <a:xfrm>
            <a:off x="2041857" y="1979152"/>
            <a:ext cx="5366207" cy="1349974"/>
            <a:chOff x="896648" y="2554515"/>
            <a:chExt cx="6957536" cy="1720920"/>
          </a:xfrm>
          <a:effectLst>
            <a:reflection blurRad="6350" stA="50000" endA="300" endPos="55000" dir="5400000" sy="-100000" algn="bl" rotWithShape="0"/>
          </a:effectLst>
        </p:grpSpPr>
        <p:pic>
          <p:nvPicPr>
            <p:cNvPr id="7" name="図 6" descr="Project3.png"/>
            <p:cNvPicPr>
              <a:picLocks noChangeAspect="1"/>
            </p:cNvPicPr>
            <p:nvPr userDrawn="1"/>
          </p:nvPicPr>
          <p:blipFill>
            <a:blip r:embed="rId3" cstate="print">
              <a:extLst>
                <a:ext uri="28A0092B-C50C-407e-A947-70E740481C1C">
                  <a14:useLocalDpi xmlns:a14="http://schemas.microsoft.com/office/drawing/2007/7/7/main" val="0"/>
                </a:ext>
              </a:extLst>
            </a:blip>
            <a:stretch>
              <a:fillRect/>
            </a:stretch>
          </p:blipFill>
          <p:spPr>
            <a:xfrm>
              <a:off x="896648" y="2554515"/>
              <a:ext cx="1669478" cy="1720920"/>
            </a:xfrm>
            <a:prstGeom prst="rect">
              <a:avLst/>
            </a:prstGeom>
          </p:spPr>
        </p:pic>
        <p:pic>
          <p:nvPicPr>
            <p:cNvPr id="8" name="図 7" descr="FTDWhite.png"/>
            <p:cNvPicPr>
              <a:picLocks noChangeAspect="1"/>
            </p:cNvPicPr>
            <p:nvPr userDrawn="1"/>
          </p:nvPicPr>
          <p:blipFill>
            <a:blip r:embed="rId4" cstate="print">
              <a:extLst>
                <a:ext uri="28A0092B-C50C-407e-A947-70E740481C1C">
                  <a14:useLocalDpi xmlns:a14="http://schemas.microsoft.com/office/drawing/2007/7/7/main" val="0"/>
                </a:ext>
              </a:extLst>
            </a:blip>
            <a:stretch>
              <a:fillRect/>
            </a:stretch>
          </p:blipFill>
          <p:spPr>
            <a:xfrm>
              <a:off x="2815721" y="2889986"/>
              <a:ext cx="5038463" cy="1057897"/>
            </a:xfrm>
            <a:prstGeom prst="rect">
              <a:avLst/>
            </a:prstGeom>
          </p:spPr>
        </p:pic>
      </p:grpSp>
    </p:spTree>
    <p:extLst>
      <p:ext uri="{BB962C8B-B14F-4D97-AF65-F5344CB8AC3E}">
        <p14:creationId xmlns:p14="http://schemas.microsoft.com/office/powerpoint/2007/7/12/main" val="2882448021"/>
      </p:ext>
    </p:extLst>
  </p:cSld>
  <p:clrMapOvr>
    <a:masterClrMapping/>
  </p:clrMapOvr>
  <p:timing>
    <p:tnLst>
      <p:par>
        <p:cTn xmlns:p14="http://schemas.microsoft.com/office/powerpoint/2007/7/12/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par>
                          <p:cTn id="8" fill="hold">
                            <p:stCondLst>
                              <p:cond delay="2000"/>
                            </p:stCondLst>
                            <p:childTnLst>
                              <p:par>
                                <p:cTn id="9" presetID="10" presetClass="exit" presetSubtype="0" fill="hold" nodeType="afterEffect">
                                  <p:stCondLst>
                                    <p:cond delay="2000"/>
                                  </p:stCondLst>
                                  <p:childTnLst>
                                    <p:animEffect transition="out" filter="fade">
                                      <p:cBhvr>
                                        <p:cTn id="10" dur="2000"/>
                                        <p:tgtEl>
                                          <p:spTgt spid="6"/>
                                        </p:tgtEl>
                                      </p:cBhvr>
                                    </p:animEffect>
                                    <p:set>
                                      <p:cBhvr>
                                        <p:cTn id="11"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Break - Azure Background">
    <p:spTree>
      <p:nvGrpSpPr>
        <p:cNvPr id="1" name=""/>
        <p:cNvGrpSpPr/>
        <p:nvPr/>
      </p:nvGrpSpPr>
      <p:grpSpPr>
        <a:xfrm>
          <a:off x="0" y="0"/>
          <a:ext cx="0" cy="0"/>
          <a:chOff x="0" y="0"/>
          <a:chExt cx="0" cy="0"/>
        </a:xfrm>
      </p:grpSpPr>
      <p:pic>
        <p:nvPicPr>
          <p:cNvPr id="3" name="Picture 2" descr="C:\wamp\www\microsoft\template\assets\Picture1.jpg"/>
          <p:cNvPicPr>
            <a:picLocks noChangeAspect="1" noChangeArrowheads="1"/>
          </p:cNvPicPr>
          <p:nvPr/>
        </p:nvPicPr>
        <p:blipFill>
          <a:blip r:embed="rId2" cstate="print">
            <a:extLst>
              <a:ext uri="28A0092B-C50C-407e-A947-70E740481C1C">
                <a14:useLocalDpi xmlns:a14="http://schemas.microsoft.com/office/drawing/2007/7/7/main" val="0"/>
              </a:ext>
            </a:extLst>
          </a:blip>
          <a:srcRect/>
          <a:stretch>
            <a:fillRect/>
          </a:stretch>
        </p:blipFill>
        <p:spPr bwMode="auto">
          <a:xfrm>
            <a:off x="0" y="0"/>
            <a:ext cx="9144000" cy="5294313"/>
          </a:xfrm>
          <a:prstGeom prst="rect">
            <a:avLst/>
          </a:prstGeom>
          <a:extLst>
            <a:ext uri="{909E8E84-426E-40dd-AFC4-6F175D3DCCD1}">
              <a14:hiddenFill xmlns:a14="http://schemas.microsoft.com/office/drawing/2007/7/7/main">
                <a:solidFill>
                  <a:srgbClr xmlns:mc="http://schemas.openxmlformats.org/markup-compatibility/2006" val="FFFFFF" mc:Ignorable=""/>
                </a:solidFill>
              </a14:hiddenFill>
            </a:ext>
            <a:ext uri="{91240B29-F687-4f45-9708-019B960494DF}">
              <a14:hiddenLine xmlns:a14="http://schemas.microsoft.com/office/drawing/2007/7/7/main" w="9525">
                <a:solidFill>
                  <a:srgbClr xmlns:mc="http://schemas.openxmlformats.org/markup-compatibility/2006" val="000000" mc:Ignorable=""/>
                </a:solidFill>
                <a:miter lim="800000"/>
                <a:headEnd/>
                <a:tailEnd/>
              </a14:hiddenLine>
            </a:ext>
            <a:ext uri="{53640926-AAD7-44d8-BBD7-CCE9431645EC}">
              <a14:shadowObscured xmlns:a14="http://schemas.microsoft.com/office/drawing/2007/7/7/main" val="1"/>
            </a:ext>
          </a:extLst>
        </p:spPr>
      </p:pic>
      <p:pic>
        <p:nvPicPr>
          <p:cNvPr id="8" name="Picture 3" descr="C:\Users\fumido\Desktop\Microsoft corporate Logo wht shadowMS generic brand.png"/>
          <p:cNvPicPr>
            <a:picLocks noChangeAspect="1" noChangeArrowheads="1"/>
          </p:cNvPicPr>
          <p:nvPr userDrawn="1"/>
        </p:nvPicPr>
        <p:blipFill>
          <a:blip r:embed="rId3" cstate="print">
            <a:extLst>
              <a:ext uri="28A0092B-C50C-407e-A947-70E740481C1C">
                <a14:useLocalDpi xmlns:a14="http://schemas.microsoft.com/office/drawing/2007/7/7/main" val="0"/>
              </a:ext>
            </a:extLst>
          </a:blip>
          <a:srcRect/>
          <a:stretch>
            <a:fillRect/>
          </a:stretch>
        </p:blipFill>
        <p:spPr bwMode="auto">
          <a:xfrm>
            <a:off x="2507093" y="2261535"/>
            <a:ext cx="4501477" cy="830792"/>
          </a:xfrm>
          <a:prstGeom prst="rect">
            <a:avLst/>
          </a:prstGeom>
          <a:noFill/>
        </p:spPr>
      </p:pic>
      <p:pic>
        <p:nvPicPr>
          <p:cNvPr id="9" name="Picture 3"/>
          <p:cNvPicPr>
            <a:picLocks noChangeAspect="1" noChangeArrowheads="1"/>
          </p:cNvPicPr>
          <p:nvPr userDrawn="1"/>
        </p:nvPicPr>
        <p:blipFill>
          <a:blip r:embed="rId4" cstate="print">
            <a:extLst>
              <a:ext uri="28A0092B-C50C-407e-A947-70E740481C1C">
                <a14:useLocalDpi xmlns:a14="http://schemas.microsoft.com/office/drawing/2007/7/7/main" val="0"/>
              </a:ext>
            </a:extLst>
          </a:blip>
          <a:srcRect/>
          <a:stretch>
            <a:fillRect/>
          </a:stretch>
        </p:blipFill>
        <p:spPr bwMode="auto">
          <a:xfrm>
            <a:off x="76892" y="5307000"/>
            <a:ext cx="1402286" cy="408000"/>
          </a:xfrm>
          <a:prstGeom prst="rect">
            <a:avLst/>
          </a:prstGeom>
          <a:noFill/>
          <a:ln w="9525">
            <a:noFill/>
            <a:miter lim="800000"/>
            <a:headEnd/>
            <a:tailEnd/>
          </a:ln>
        </p:spPr>
      </p:pic>
    </p:spTree>
    <p:extLst>
      <p:ext uri="{BB962C8B-B14F-4D97-AF65-F5344CB8AC3E}">
        <p14:creationId xmlns:p14="http://schemas.microsoft.com/office/powerpoint/2007/7/12/main" val="1933634596"/>
      </p:ext>
    </p:extLst>
  </p:cSld>
  <p:clrMapOvr>
    <a:masterClrMapping/>
  </p:clrMapOvr>
  <p:transition xmlns:p14="http://schemas.microsoft.com/office/powerpoint/2007/7/12/main"/>
  <p:timing>
    <p:tnLst>
      <p:par>
        <p:cTn xmlns:p14="http://schemas.microsoft.com/office/powerpoint/2007/7/12/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Master - White Backgroun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2725" y="295682"/>
            <a:ext cx="8769350" cy="635000"/>
          </a:xfrm>
        </p:spPr>
        <p:txBody>
          <a:bodyPr/>
          <a:lstStyle>
            <a:lvl1pPr>
              <a:defRPr sz="3200"/>
            </a:lvl1pPr>
          </a:lstStyle>
          <a:p>
            <a:r>
              <a:rPr lang="en-US" altLang="ja-JP" dirty="0" smtClean="0"/>
              <a:t>agenda</a:t>
            </a:r>
            <a:endParaRPr lang="en-US" dirty="0"/>
          </a:p>
        </p:txBody>
      </p:sp>
      <p:sp>
        <p:nvSpPr>
          <p:cNvPr id="5" name="Content Placeholder 4"/>
          <p:cNvSpPr>
            <a:spLocks noGrp="1"/>
          </p:cNvSpPr>
          <p:nvPr>
            <p:ph sz="quarter" idx="10" hasCustomPrompt="1"/>
          </p:nvPr>
        </p:nvSpPr>
        <p:spPr>
          <a:xfrm>
            <a:off x="198408" y="1313895"/>
            <a:ext cx="8773063" cy="3939591"/>
          </a:xfrm>
        </p:spPr>
        <p:txBody>
          <a:bodyPr/>
          <a:lstStyle>
            <a:lvl1pPr marL="0" indent="0">
              <a:buNone/>
              <a:defRPr/>
            </a:lvl1pPr>
            <a:lvl2pPr marL="742950" indent="-285750">
              <a:buFont typeface="Arial" pitchFamily="34" charset="0"/>
              <a:buChar char="•"/>
              <a:defRPr/>
            </a:lvl2pPr>
            <a:lvl3pPr marL="1143000" indent="-228600">
              <a:buFont typeface="Courier New" pitchFamily="49" charset="0"/>
              <a:buNone/>
              <a:defRPr/>
            </a:lvl3pPr>
            <a:lvl4pPr>
              <a:buNone/>
              <a:defRPr/>
            </a:lvl4pPr>
          </a:lstStyle>
          <a:p>
            <a:pPr lvl="0"/>
            <a:r>
              <a:rPr lang="ja-JP" altLang="en-US" dirty="0" smtClean="0"/>
              <a:t>●</a:t>
            </a:r>
            <a:r>
              <a:rPr lang="en-US" dirty="0" smtClean="0"/>
              <a:t>Click to edit Master text styles</a:t>
            </a:r>
          </a:p>
          <a:p>
            <a:pPr lvl="1"/>
            <a:r>
              <a:rPr lang="en-US" dirty="0" smtClean="0"/>
              <a:t>Second level</a:t>
            </a:r>
          </a:p>
          <a:p>
            <a:pPr lvl="0"/>
            <a:r>
              <a:rPr lang="ja-JP" altLang="en-US" dirty="0" smtClean="0"/>
              <a:t>●</a:t>
            </a:r>
            <a:r>
              <a:rPr lang="en-US" altLang="ja-JP" dirty="0" smtClean="0"/>
              <a:t>Click to edit Master text styles</a:t>
            </a:r>
          </a:p>
          <a:p>
            <a:pPr lvl="1"/>
            <a:r>
              <a:rPr lang="en-US" altLang="ja-JP" dirty="0" smtClean="0"/>
              <a:t>Second level</a:t>
            </a:r>
          </a:p>
          <a:p>
            <a:pPr lvl="0"/>
            <a:r>
              <a:rPr lang="ja-JP" altLang="en-US" dirty="0" smtClean="0"/>
              <a:t>●</a:t>
            </a:r>
            <a:r>
              <a:rPr lang="en-US" altLang="ja-JP" dirty="0" smtClean="0"/>
              <a:t>Click to edit Master text styles</a:t>
            </a:r>
          </a:p>
          <a:p>
            <a:pPr lvl="1"/>
            <a:r>
              <a:rPr lang="en-US" altLang="ja-JP" dirty="0" smtClean="0"/>
              <a:t>Second level</a:t>
            </a:r>
          </a:p>
          <a:p>
            <a:pPr lvl="0"/>
            <a:r>
              <a:rPr lang="ja-JP" altLang="en-US" dirty="0" smtClean="0"/>
              <a:t>●</a:t>
            </a:r>
            <a:r>
              <a:rPr lang="en-US" altLang="ja-JP" dirty="0" smtClean="0"/>
              <a:t>Click to edit Master text styles</a:t>
            </a:r>
          </a:p>
          <a:p>
            <a:pPr lvl="1"/>
            <a:r>
              <a:rPr lang="en-US" altLang="ja-JP" dirty="0" smtClean="0"/>
              <a:t>Second level</a:t>
            </a:r>
          </a:p>
          <a:p>
            <a:pPr lvl="1"/>
            <a:endParaRPr lang="en-US" dirty="0" smtClean="0"/>
          </a:p>
        </p:txBody>
      </p:sp>
    </p:spTree>
    <p:extLst>
      <p:ext uri="{BB962C8B-B14F-4D97-AF65-F5344CB8AC3E}">
        <p14:creationId xmlns:p14="http://schemas.microsoft.com/office/powerpoint/2007/7/12/main" val="1760410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Content Master - White Background">
    <p:bg>
      <p:bgPr>
        <a:solidFill>
          <a:schemeClr val="bg1"/>
        </a:solidFill>
        <a:effectLst/>
      </p:bgPr>
    </p:bg>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smtClean="0"/>
              <a:t>マスター タイトルの書式設定</a:t>
            </a:r>
            <a:endParaRPr kumimoji="1" lang="ja-JP" altLang="en-US"/>
          </a:p>
        </p:txBody>
      </p:sp>
    </p:spTree>
    <p:extLst>
      <p:ext uri="{BB962C8B-B14F-4D97-AF65-F5344CB8AC3E}">
        <p14:creationId xmlns:p14="http://schemas.microsoft.com/office/powerpoint/2007/7/12/main" val="1760410147"/>
      </p:ext>
    </p:extLst>
  </p:cSld>
  <p:clrMapOvr>
    <a:masterClrMapping/>
  </p:clrMapOvr>
  <p:timing>
    <p:tnLst>
      <p:par>
        <p:cTn xmlns:p14="http://schemas.microsoft.com/office/powerpoint/2007/7/12/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3" name="Content Placeholder 3"/>
          <p:cNvSpPr>
            <a:spLocks noGrp="1"/>
          </p:cNvSpPr>
          <p:nvPr>
            <p:ph sz="quarter" idx="12"/>
          </p:nvPr>
        </p:nvSpPr>
        <p:spPr>
          <a:xfrm>
            <a:off x="190740" y="1233995"/>
            <a:ext cx="4338128" cy="3921727"/>
          </a:xfrm>
        </p:spPr>
        <p:txBody>
          <a:bodyPr>
            <a:normAutofit/>
          </a:bodyPr>
          <a:lstStyle>
            <a:lvl1pPr marL="0" indent="0">
              <a:buNone/>
              <a:defRPr sz="1800"/>
            </a:lvl1pPr>
            <a:lvl2pPr marL="457200" indent="-173038">
              <a:buFont typeface="Arial" pitchFamily="34" charset="0"/>
              <a:buChar char="•"/>
              <a:defRPr sz="1600"/>
            </a:lvl2pPr>
            <a:lvl3pPr marL="801688" indent="-231775">
              <a:buFont typeface="Courier New" pitchFamily="49" charset="0"/>
              <a:buChar char="o"/>
              <a:defRPr sz="1400"/>
            </a:lvl3pPr>
            <a:lvl4pPr marL="1371600" indent="-284163">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quarter" idx="13"/>
          </p:nvPr>
        </p:nvSpPr>
        <p:spPr>
          <a:xfrm>
            <a:off x="4630468" y="1225118"/>
            <a:ext cx="4338128" cy="3927730"/>
          </a:xfrm>
        </p:spPr>
        <p:txBody>
          <a:bodyPr>
            <a:normAutofit/>
          </a:bodyPr>
          <a:lstStyle>
            <a:lvl1pPr marL="0" indent="0">
              <a:buNone/>
              <a:defRPr sz="1800"/>
            </a:lvl1pPr>
            <a:lvl2pPr marL="457200" indent="-173038">
              <a:buFont typeface="Arial" pitchFamily="34" charset="0"/>
              <a:buChar char="•"/>
              <a:defRPr sz="1600"/>
            </a:lvl2pPr>
            <a:lvl3pPr marL="801688" indent="-231775">
              <a:buFont typeface="Courier New" pitchFamily="49" charset="0"/>
              <a:buChar char="o"/>
              <a:defRPr sz="1400"/>
            </a:lvl3pPr>
            <a:lvl4pPr marL="1371600" indent="-284163">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07/7/12/main" val="340754710"/>
      </p:ext>
    </p:extLst>
  </p:cSld>
  <p:clrMapOvr>
    <a:masterClrMapping/>
  </p:clrMapOvr>
  <p:transition xmlns:p14="http://schemas.microsoft.com/office/powerpoint/2007/7/12/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Column Layout">
    <p:spTree>
      <p:nvGrpSpPr>
        <p:cNvPr id="1" name=""/>
        <p:cNvGrpSpPr/>
        <p:nvPr/>
      </p:nvGrpSpPr>
      <p:grpSpPr>
        <a:xfrm>
          <a:off x="0" y="0"/>
          <a:ext cx="0" cy="0"/>
          <a:chOff x="0" y="0"/>
          <a:chExt cx="0" cy="0"/>
        </a:xfrm>
      </p:grpSpPr>
      <p:sp>
        <p:nvSpPr>
          <p:cNvPr id="2" name="Title 1"/>
          <p:cNvSpPr>
            <a:spLocks noGrp="1"/>
          </p:cNvSpPr>
          <p:nvPr>
            <p:ph type="title"/>
          </p:nvPr>
        </p:nvSpPr>
        <p:spPr>
          <a:xfrm>
            <a:off x="213360" y="304560"/>
            <a:ext cx="8768080" cy="635000"/>
          </a:xfrm>
        </p:spPr>
        <p:txBody>
          <a:bodyPr/>
          <a:lstStyle>
            <a:lvl1pPr>
              <a:defRPr sz="3200"/>
            </a:lvl1pPr>
          </a:lstStyle>
          <a:p>
            <a:r>
              <a:rPr lang="en-US" dirty="0" smtClean="0"/>
              <a:t>Click to edit Master title style</a:t>
            </a:r>
            <a:endParaRPr lang="en-US" dirty="0"/>
          </a:p>
        </p:txBody>
      </p:sp>
      <p:sp>
        <p:nvSpPr>
          <p:cNvPr id="4" name="Content Placeholder 3"/>
          <p:cNvSpPr>
            <a:spLocks noGrp="1"/>
          </p:cNvSpPr>
          <p:nvPr>
            <p:ph sz="quarter" idx="10"/>
          </p:nvPr>
        </p:nvSpPr>
        <p:spPr>
          <a:xfrm>
            <a:off x="3184106" y="1216240"/>
            <a:ext cx="2838090" cy="3992675"/>
          </a:xfrm>
        </p:spPr>
        <p:txBody>
          <a:bodyPr>
            <a:normAutofit/>
          </a:bodyPr>
          <a:lstStyle>
            <a:lvl1pPr marL="0" indent="0">
              <a:buNone/>
              <a:defRPr sz="1400"/>
            </a:lvl1pPr>
            <a:lvl2pPr marL="457200" indent="-173038">
              <a:buFont typeface="Arial" pitchFamily="34" charset="0"/>
              <a:buChar char="•"/>
              <a:defRPr sz="1200"/>
            </a:lvl2pPr>
            <a:lvl3pPr marL="801688" indent="-231775">
              <a:buFont typeface="Courier New" pitchFamily="49" charset="0"/>
              <a:buChar char="o"/>
              <a:defRPr sz="1100"/>
            </a:lvl3pPr>
            <a:lvl4pPr marL="1371600" indent="-284163">
              <a:defRPr sz="105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3" name="Content Placeholder 3"/>
          <p:cNvSpPr>
            <a:spLocks noGrp="1"/>
          </p:cNvSpPr>
          <p:nvPr>
            <p:ph sz="quarter" idx="11"/>
          </p:nvPr>
        </p:nvSpPr>
        <p:spPr>
          <a:xfrm>
            <a:off x="6177472" y="1189608"/>
            <a:ext cx="2838090" cy="4019308"/>
          </a:xfrm>
        </p:spPr>
        <p:txBody>
          <a:bodyPr>
            <a:normAutofit/>
          </a:bodyPr>
          <a:lstStyle>
            <a:lvl1pPr marL="0" indent="0">
              <a:buNone/>
              <a:defRPr sz="1400"/>
            </a:lvl1pPr>
            <a:lvl2pPr marL="457200" indent="-173038">
              <a:buFont typeface="Arial" pitchFamily="34" charset="0"/>
              <a:buChar char="•"/>
              <a:defRPr sz="1200"/>
            </a:lvl2pPr>
            <a:lvl3pPr marL="801688" indent="-231775">
              <a:buFont typeface="Courier New" pitchFamily="49" charset="0"/>
              <a:buChar char="o"/>
              <a:defRPr sz="1100"/>
            </a:lvl3pPr>
            <a:lvl4pPr marL="1371600" indent="-284163">
              <a:defRPr sz="105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4" name="Content Placeholder 3"/>
          <p:cNvSpPr>
            <a:spLocks noGrp="1"/>
          </p:cNvSpPr>
          <p:nvPr>
            <p:ph sz="quarter" idx="12"/>
          </p:nvPr>
        </p:nvSpPr>
        <p:spPr>
          <a:xfrm>
            <a:off x="190740" y="1233996"/>
            <a:ext cx="2838090" cy="3974920"/>
          </a:xfrm>
        </p:spPr>
        <p:txBody>
          <a:bodyPr>
            <a:normAutofit/>
          </a:bodyPr>
          <a:lstStyle>
            <a:lvl1pPr marL="0" indent="0">
              <a:buNone/>
              <a:defRPr sz="1400"/>
            </a:lvl1pPr>
            <a:lvl2pPr marL="457200" indent="-173038">
              <a:buFont typeface="Arial" pitchFamily="34" charset="0"/>
              <a:buChar char="•"/>
              <a:defRPr sz="1200"/>
            </a:lvl2pPr>
            <a:lvl3pPr marL="801688" indent="-231775">
              <a:buFont typeface="Courier New" pitchFamily="49" charset="0"/>
              <a:buChar char="o"/>
              <a:defRPr sz="1100"/>
            </a:lvl3pPr>
            <a:lvl4pPr marL="1371600" indent="-284163">
              <a:defRPr sz="105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07/7/12/main" val="2876503262"/>
      </p:ext>
    </p:extLst>
  </p:cSld>
  <p:clrMapOvr>
    <a:masterClrMapping/>
  </p:clrMapOvr>
  <p:transition xmlns:p14="http://schemas.microsoft.com/office/powerpoint/2007/7/12/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Up + 1 Down">
    <p:spTree>
      <p:nvGrpSpPr>
        <p:cNvPr id="1" name=""/>
        <p:cNvGrpSpPr/>
        <p:nvPr/>
      </p:nvGrpSpPr>
      <p:grpSpPr>
        <a:xfrm>
          <a:off x="0" y="0"/>
          <a:ext cx="0" cy="0"/>
          <a:chOff x="0" y="0"/>
          <a:chExt cx="0" cy="0"/>
        </a:xfrm>
      </p:grpSpPr>
      <p:sp>
        <p:nvSpPr>
          <p:cNvPr id="2" name="Title 1"/>
          <p:cNvSpPr>
            <a:spLocks noGrp="1"/>
          </p:cNvSpPr>
          <p:nvPr>
            <p:ph type="title"/>
          </p:nvPr>
        </p:nvSpPr>
        <p:spPr>
          <a:xfrm>
            <a:off x="212725" y="295682"/>
            <a:ext cx="8769350" cy="635000"/>
          </a:xfrm>
        </p:spPr>
        <p:txBody>
          <a:bodyPr/>
          <a:lstStyle>
            <a:lvl1pPr>
              <a:defRPr sz="3200"/>
            </a:lvl1pPr>
          </a:lstStyle>
          <a:p>
            <a:r>
              <a:rPr lang="en-US" dirty="0" smtClean="0"/>
              <a:t>Click to edit Master title style</a:t>
            </a:r>
            <a:endParaRPr lang="en-US" dirty="0"/>
          </a:p>
        </p:txBody>
      </p:sp>
      <p:sp>
        <p:nvSpPr>
          <p:cNvPr id="3" name="Content Placeholder 3"/>
          <p:cNvSpPr>
            <a:spLocks noGrp="1"/>
          </p:cNvSpPr>
          <p:nvPr>
            <p:ph sz="quarter" idx="12"/>
          </p:nvPr>
        </p:nvSpPr>
        <p:spPr>
          <a:xfrm>
            <a:off x="182110" y="1154097"/>
            <a:ext cx="4338128" cy="1915474"/>
          </a:xfrm>
        </p:spPr>
        <p:txBody>
          <a:bodyPr>
            <a:normAutofit/>
          </a:bodyPr>
          <a:lstStyle>
            <a:lvl1pPr marL="0" indent="0">
              <a:buNone/>
              <a:defRPr sz="1800"/>
            </a:lvl1pPr>
            <a:lvl2pPr marL="457200" indent="-173038">
              <a:buFont typeface="Arial" pitchFamily="34" charset="0"/>
              <a:buChar char="•"/>
              <a:defRPr sz="1600"/>
            </a:lvl2pPr>
            <a:lvl3pPr marL="801688" indent="-231775">
              <a:buFont typeface="Courier New" pitchFamily="49" charset="0"/>
              <a:buChar char="o"/>
              <a:defRPr sz="1400"/>
            </a:lvl3pPr>
            <a:lvl4pPr marL="1371600" indent="-284163">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quarter" idx="13"/>
          </p:nvPr>
        </p:nvSpPr>
        <p:spPr>
          <a:xfrm>
            <a:off x="4595960" y="1127464"/>
            <a:ext cx="4338128" cy="1947858"/>
          </a:xfrm>
        </p:spPr>
        <p:txBody>
          <a:bodyPr>
            <a:normAutofit/>
          </a:bodyPr>
          <a:lstStyle>
            <a:lvl1pPr marL="0" indent="0">
              <a:buNone/>
              <a:defRPr sz="1800"/>
            </a:lvl1pPr>
            <a:lvl2pPr marL="457200" indent="-173038">
              <a:buFont typeface="Arial" pitchFamily="34" charset="0"/>
              <a:buChar char="•"/>
              <a:defRPr sz="1600"/>
            </a:lvl2pPr>
            <a:lvl3pPr marL="801688" indent="-231775">
              <a:buFont typeface="Courier New" pitchFamily="49" charset="0"/>
              <a:buChar char="o"/>
              <a:defRPr sz="1400"/>
            </a:lvl3pPr>
            <a:lvl4pPr marL="1371600" indent="-284163">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Content Placeholder 3"/>
          <p:cNvSpPr>
            <a:spLocks noGrp="1"/>
          </p:cNvSpPr>
          <p:nvPr>
            <p:ph sz="quarter" idx="14"/>
          </p:nvPr>
        </p:nvSpPr>
        <p:spPr>
          <a:xfrm>
            <a:off x="187860" y="3167336"/>
            <a:ext cx="8757731" cy="2073216"/>
          </a:xfrm>
        </p:spPr>
        <p:txBody>
          <a:bodyPr>
            <a:normAutofit/>
          </a:bodyPr>
          <a:lstStyle>
            <a:lvl1pPr marL="0" indent="0">
              <a:buNone/>
              <a:defRPr sz="1800"/>
            </a:lvl1pPr>
            <a:lvl2pPr marL="457200" indent="-173038">
              <a:buFont typeface="Arial" pitchFamily="34" charset="0"/>
              <a:buChar char="•"/>
              <a:defRPr sz="1600"/>
            </a:lvl2pPr>
            <a:lvl3pPr marL="801688" indent="-231775">
              <a:buFont typeface="Courier New" pitchFamily="49" charset="0"/>
              <a:buChar char="o"/>
              <a:defRPr sz="1400"/>
            </a:lvl3pPr>
            <a:lvl4pPr marL="1371600" indent="-284163">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07/7/12/main" val="1096000062"/>
      </p:ext>
    </p:extLst>
  </p:cSld>
  <p:clrMapOvr>
    <a:masterClrMapping/>
  </p:clrMapOvr>
  <p:transition xmlns:p14="http://schemas.microsoft.com/office/powerpoint/2007/7/12/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Up + 2 Dow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smtClean="0"/>
              <a:t>Click to edit Master title style</a:t>
            </a:r>
            <a:endParaRPr lang="en-US" dirty="0"/>
          </a:p>
        </p:txBody>
      </p:sp>
      <p:sp>
        <p:nvSpPr>
          <p:cNvPr id="3" name="Content Placeholder 3"/>
          <p:cNvSpPr>
            <a:spLocks noGrp="1"/>
          </p:cNvSpPr>
          <p:nvPr>
            <p:ph sz="quarter" idx="12"/>
          </p:nvPr>
        </p:nvSpPr>
        <p:spPr>
          <a:xfrm>
            <a:off x="182110" y="3178838"/>
            <a:ext cx="4338128" cy="2073216"/>
          </a:xfrm>
        </p:spPr>
        <p:txBody>
          <a:bodyPr>
            <a:normAutofit/>
          </a:bodyPr>
          <a:lstStyle>
            <a:lvl1pPr marL="0" indent="0">
              <a:buNone/>
              <a:defRPr sz="1800"/>
            </a:lvl1pPr>
            <a:lvl2pPr marL="457200" indent="-173038">
              <a:buFont typeface="Arial" pitchFamily="34" charset="0"/>
              <a:buChar char="•"/>
              <a:defRPr sz="1600"/>
            </a:lvl2pPr>
            <a:lvl3pPr marL="801688" indent="-231775">
              <a:buFont typeface="Courier New" pitchFamily="49" charset="0"/>
              <a:buChar char="o"/>
              <a:defRPr sz="1400"/>
            </a:lvl3pPr>
            <a:lvl4pPr marL="1371600" indent="-284163">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quarter" idx="13"/>
          </p:nvPr>
        </p:nvSpPr>
        <p:spPr>
          <a:xfrm>
            <a:off x="4595960" y="3173088"/>
            <a:ext cx="4338128" cy="2084717"/>
          </a:xfrm>
        </p:spPr>
        <p:txBody>
          <a:bodyPr>
            <a:normAutofit/>
          </a:bodyPr>
          <a:lstStyle>
            <a:lvl1pPr marL="0" indent="0">
              <a:buNone/>
              <a:defRPr sz="1800"/>
            </a:lvl1pPr>
            <a:lvl2pPr marL="457200" indent="-173038">
              <a:buFont typeface="Arial" pitchFamily="34" charset="0"/>
              <a:buChar char="•"/>
              <a:defRPr sz="1600"/>
            </a:lvl2pPr>
            <a:lvl3pPr marL="801688" indent="-231775">
              <a:buFont typeface="Courier New" pitchFamily="49" charset="0"/>
              <a:buChar char="o"/>
              <a:defRPr sz="1400"/>
            </a:lvl3pPr>
            <a:lvl4pPr marL="1371600" indent="-284163">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Content Placeholder 3"/>
          <p:cNvSpPr>
            <a:spLocks noGrp="1"/>
          </p:cNvSpPr>
          <p:nvPr>
            <p:ph sz="quarter" idx="14"/>
          </p:nvPr>
        </p:nvSpPr>
        <p:spPr>
          <a:xfrm>
            <a:off x="170612" y="1145219"/>
            <a:ext cx="8757731" cy="1938730"/>
          </a:xfrm>
        </p:spPr>
        <p:txBody>
          <a:bodyPr>
            <a:normAutofit/>
          </a:bodyPr>
          <a:lstStyle>
            <a:lvl1pPr marL="0" indent="0">
              <a:buNone/>
              <a:defRPr sz="1800"/>
            </a:lvl1pPr>
            <a:lvl2pPr marL="457200" indent="-173038">
              <a:buFont typeface="Arial" pitchFamily="34" charset="0"/>
              <a:buChar char="•"/>
              <a:defRPr sz="1600"/>
            </a:lvl2pPr>
            <a:lvl3pPr marL="801688" indent="-231775">
              <a:buFont typeface="Courier New" pitchFamily="49" charset="0"/>
              <a:buChar char="o"/>
              <a:defRPr sz="1400"/>
            </a:lvl3pPr>
            <a:lvl4pPr marL="1371600" indent="-284163">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07/7/12/main" val="2023341757"/>
      </p:ext>
    </p:extLst>
  </p:cSld>
  <p:clrMapOvr>
    <a:masterClrMapping/>
  </p:clrMapOvr>
  <p:transition xmlns:p14="http://schemas.microsoft.com/office/powerpoint/2007/7/12/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U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smtClean="0"/>
              <a:t>Click to edit Master title style</a:t>
            </a:r>
            <a:endParaRPr lang="en-US" dirty="0"/>
          </a:p>
        </p:txBody>
      </p:sp>
      <p:sp>
        <p:nvSpPr>
          <p:cNvPr id="3" name="Content Placeholder 3"/>
          <p:cNvSpPr>
            <a:spLocks noGrp="1"/>
          </p:cNvSpPr>
          <p:nvPr>
            <p:ph sz="quarter" idx="12"/>
          </p:nvPr>
        </p:nvSpPr>
        <p:spPr>
          <a:xfrm>
            <a:off x="182110" y="3178838"/>
            <a:ext cx="4338128" cy="2073216"/>
          </a:xfrm>
        </p:spPr>
        <p:txBody>
          <a:bodyPr>
            <a:normAutofit/>
          </a:bodyPr>
          <a:lstStyle>
            <a:lvl1pPr marL="0" indent="0">
              <a:buNone/>
              <a:defRPr sz="1800"/>
            </a:lvl1pPr>
            <a:lvl2pPr marL="457200" indent="-173038">
              <a:buFont typeface="Arial" pitchFamily="34" charset="0"/>
              <a:buChar char="•"/>
              <a:defRPr sz="1600"/>
            </a:lvl2pPr>
            <a:lvl3pPr marL="801688" indent="-231775">
              <a:buFont typeface="Courier New" pitchFamily="49" charset="0"/>
              <a:buChar char="o"/>
              <a:defRPr sz="1400"/>
            </a:lvl3pPr>
            <a:lvl4pPr marL="1371600" indent="-284163">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quarter" idx="13"/>
          </p:nvPr>
        </p:nvSpPr>
        <p:spPr>
          <a:xfrm>
            <a:off x="4595960" y="3173088"/>
            <a:ext cx="4338128" cy="2084717"/>
          </a:xfrm>
        </p:spPr>
        <p:txBody>
          <a:bodyPr>
            <a:normAutofit/>
          </a:bodyPr>
          <a:lstStyle>
            <a:lvl1pPr marL="0" indent="0">
              <a:buNone/>
              <a:defRPr sz="1800"/>
            </a:lvl1pPr>
            <a:lvl2pPr marL="457200" indent="-173038">
              <a:buFont typeface="Arial" pitchFamily="34" charset="0"/>
              <a:buChar char="•"/>
              <a:defRPr sz="1600"/>
            </a:lvl2pPr>
            <a:lvl3pPr marL="801688" indent="-231775">
              <a:buFont typeface="Courier New" pitchFamily="49" charset="0"/>
              <a:buChar char="o"/>
              <a:defRPr sz="1400"/>
            </a:lvl3pPr>
            <a:lvl4pPr marL="1371600" indent="-284163">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Content Placeholder 3"/>
          <p:cNvSpPr>
            <a:spLocks noGrp="1"/>
          </p:cNvSpPr>
          <p:nvPr>
            <p:ph sz="quarter" idx="14"/>
          </p:nvPr>
        </p:nvSpPr>
        <p:spPr>
          <a:xfrm>
            <a:off x="187863" y="1162975"/>
            <a:ext cx="4338128" cy="1938228"/>
          </a:xfrm>
        </p:spPr>
        <p:txBody>
          <a:bodyPr>
            <a:normAutofit/>
          </a:bodyPr>
          <a:lstStyle>
            <a:lvl1pPr marL="0" indent="0">
              <a:buNone/>
              <a:defRPr sz="1800"/>
            </a:lvl1pPr>
            <a:lvl2pPr marL="457200" indent="-173038">
              <a:buFont typeface="Arial" pitchFamily="34" charset="0"/>
              <a:buChar char="•"/>
              <a:defRPr sz="1600"/>
            </a:lvl2pPr>
            <a:lvl3pPr marL="801688" indent="-231775">
              <a:buFont typeface="Courier New" pitchFamily="49" charset="0"/>
              <a:buChar char="o"/>
              <a:defRPr sz="1400"/>
            </a:lvl3pPr>
            <a:lvl4pPr marL="1371600" indent="-284163">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Content Placeholder 3"/>
          <p:cNvSpPr>
            <a:spLocks noGrp="1"/>
          </p:cNvSpPr>
          <p:nvPr>
            <p:ph sz="quarter" idx="15"/>
          </p:nvPr>
        </p:nvSpPr>
        <p:spPr>
          <a:xfrm>
            <a:off x="4601713" y="1154097"/>
            <a:ext cx="4338128" cy="1952857"/>
          </a:xfrm>
        </p:spPr>
        <p:txBody>
          <a:bodyPr>
            <a:normAutofit/>
          </a:bodyPr>
          <a:lstStyle>
            <a:lvl1pPr marL="0" indent="0">
              <a:buNone/>
              <a:defRPr sz="1800"/>
            </a:lvl1pPr>
            <a:lvl2pPr marL="457200" indent="-173038">
              <a:buFont typeface="Arial" pitchFamily="34" charset="0"/>
              <a:buChar char="•"/>
              <a:defRPr sz="1600"/>
            </a:lvl2pPr>
            <a:lvl3pPr marL="801688" indent="-231775">
              <a:buFont typeface="Courier New" pitchFamily="49" charset="0"/>
              <a:buChar char="o"/>
              <a:defRPr sz="1400"/>
            </a:lvl3pPr>
            <a:lvl4pPr marL="1371600" indent="-284163">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07/7/12/main" val="2809811825"/>
      </p:ext>
    </p:extLst>
  </p:cSld>
  <p:clrMapOvr>
    <a:masterClrMapping/>
  </p:clrMapOvr>
  <p:transition xmlns:p14="http://schemas.microsoft.com/office/powerpoint/2007/7/12/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Content Master - White Backgroun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pic>
        <p:nvPicPr>
          <p:cNvPr id="9" name="Picture 3"/>
          <p:cNvPicPr>
            <a:picLocks noChangeAspect="1" noChangeArrowheads="1"/>
          </p:cNvPicPr>
          <p:nvPr userDrawn="1"/>
        </p:nvPicPr>
        <p:blipFill>
          <a:blip r:embed="rId2" cstate="print">
            <a:extLst>
              <a:ext uri="28A0092B-C50C-407e-A947-70E740481C1C">
                <a14:useLocalDpi xmlns:a14="http://schemas.microsoft.com/office/drawing/2007/7/7/main" val="0"/>
              </a:ext>
            </a:extLst>
          </a:blip>
          <a:srcRect/>
          <a:stretch>
            <a:fillRect/>
          </a:stretch>
        </p:blipFill>
        <p:spPr bwMode="auto">
          <a:xfrm>
            <a:off x="346266" y="5286901"/>
            <a:ext cx="1456792" cy="423637"/>
          </a:xfrm>
          <a:prstGeom prst="rect">
            <a:avLst/>
          </a:prstGeom>
          <a:noFill/>
          <a:ln w="9525">
            <a:noFill/>
            <a:miter lim="800000"/>
            <a:headEnd/>
            <a:tailEnd/>
          </a:ln>
        </p:spPr>
      </p:pic>
      <p:pic>
        <p:nvPicPr>
          <p:cNvPr id="2050" name="Picture 2" descr="https://mediabank.partners.extranet.microsoft.com/transfer/rad3E316/3/ms-logo_bL.png"/>
          <p:cNvPicPr>
            <a:picLocks noChangeAspect="1" noChangeArrowheads="1"/>
          </p:cNvPicPr>
          <p:nvPr userDrawn="1"/>
        </p:nvPicPr>
        <p:blipFill>
          <a:blip r:embed="rId3" cstate="print">
            <a:extLst>
              <a:ext uri="28A0092B-C50C-407e-A947-70E740481C1C">
                <a14:useLocalDpi xmlns:a14="http://schemas.microsoft.com/office/drawing/2007/7/7/main" val="0"/>
              </a:ext>
            </a:extLst>
          </a:blip>
          <a:srcRect/>
          <a:stretch>
            <a:fillRect/>
          </a:stretch>
        </p:blipFill>
        <p:spPr bwMode="auto">
          <a:xfrm>
            <a:off x="2691337" y="2597811"/>
            <a:ext cx="3437382" cy="559689"/>
          </a:xfrm>
          <a:prstGeom prst="rect">
            <a:avLst/>
          </a:prstGeom>
          <a:noFill/>
        </p:spPr>
      </p:pic>
      <p:pic>
        <p:nvPicPr>
          <p:cNvPr id="6" name="Picture 2" descr="C:\wamp\www\microsoft\template\assets\small_logo.png"/>
          <p:cNvPicPr>
            <a:picLocks noChangeAspect="1" noChangeArrowheads="1"/>
          </p:cNvPicPr>
          <p:nvPr userDrawn="1"/>
        </p:nvPicPr>
        <p:blipFill>
          <a:blip r:embed="rId4" cstate="print">
            <a:extLst>
              <a:ext uri="28A0092B-C50C-407e-A947-70E740481C1C">
                <a14:useLocalDpi xmlns:a14="http://schemas.microsoft.com/office/drawing/2007/7/7/main" val="0"/>
              </a:ext>
            </a:extLst>
          </a:blip>
          <a:srcRect/>
          <a:stretch>
            <a:fillRect/>
          </a:stretch>
        </p:blipFill>
        <p:spPr bwMode="auto">
          <a:xfrm>
            <a:off x="3637753" y="5354629"/>
            <a:ext cx="1722120" cy="322897"/>
          </a:xfrm>
          <a:prstGeom prst="rect">
            <a:avLst/>
          </a:prstGeom>
          <a:extLst>
            <a:ext uri="{909E8E84-426E-40dd-AFC4-6F175D3DCCD1}">
              <a14:hiddenFill xmlns:a14="http://schemas.microsoft.com/office/drawing/2007/7/7/main">
                <a:solidFill>
                  <a:srgbClr xmlns:mc="http://schemas.openxmlformats.org/markup-compatibility/2006" val="FFFFFF" mc:Ignorable=""/>
                </a:solidFill>
              </a14:hiddenFill>
            </a:ext>
            <a:ext uri="{91240B29-F687-4f45-9708-019B960494DF}">
              <a14:hiddenLine xmlns:a14="http://schemas.microsoft.com/office/drawing/2007/7/7/main" w="9525">
                <a:solidFill>
                  <a:srgbClr xmlns:mc="http://schemas.openxmlformats.org/markup-compatibility/2006" val="000000" mc:Ignorable=""/>
                </a:solidFill>
                <a:miter lim="800000"/>
                <a:headEnd/>
                <a:tailEnd/>
              </a14:hiddenLine>
            </a:ext>
            <a:ext uri="{53640926-AAD7-44d8-BBD7-CCE9431645EC}">
              <a14:shadowObscured xmlns:a14="http://schemas.microsoft.com/office/drawing/2007/7/7/main" val="1"/>
            </a:ext>
          </a:extLst>
        </p:spPr>
      </p:pic>
    </p:spTree>
    <p:extLst>
      <p:ext uri="{BB962C8B-B14F-4D97-AF65-F5344CB8AC3E}">
        <p14:creationId xmlns:p14="http://schemas.microsoft.com/office/powerpoint/2007/7/12/main" val="1760410147"/>
      </p:ext>
    </p:extLst>
  </p:cSld>
  <p:clrMapOvr>
    <a:masterClrMapping/>
  </p:clrMapOvr>
  <p:timing>
    <p:tnLst>
      <p:par>
        <p:cTn xmlns:p14="http://schemas.microsoft.com/office/powerpoint/2007/7/12/mai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descr="C:\wamp\www\microsoft\template\assets\small_logo.png"/>
          <p:cNvPicPr>
            <a:picLocks noChangeAspect="1" noChangeArrowheads="1"/>
          </p:cNvPicPr>
          <p:nvPr/>
        </p:nvPicPr>
        <p:blipFill>
          <a:blip r:embed="rId14" cstate="print">
            <a:extLst>
              <a:ext uri="28A0092B-C50C-407e-A947-70E740481C1C">
                <a14:useLocalDpi xmlns:a14="http://schemas.microsoft.com/office/drawing/2007/7/7/main" val="0"/>
              </a:ext>
            </a:extLst>
          </a:blip>
          <a:srcRect/>
          <a:stretch>
            <a:fillRect/>
          </a:stretch>
        </p:blipFill>
        <p:spPr bwMode="auto">
          <a:xfrm>
            <a:off x="3637753" y="5354629"/>
            <a:ext cx="1722120" cy="322897"/>
          </a:xfrm>
          <a:prstGeom prst="rect">
            <a:avLst/>
          </a:prstGeom>
          <a:extLst>
            <a:ext uri="{909E8E84-426E-40dd-AFC4-6F175D3DCCD1}">
              <a14:hiddenFill xmlns:a14="http://schemas.microsoft.com/office/drawing/2007/7/7/main">
                <a:solidFill>
                  <a:srgbClr xmlns:mc="http://schemas.openxmlformats.org/markup-compatibility/2006" val="FFFFFF" mc:Ignorable=""/>
                </a:solidFill>
              </a14:hiddenFill>
            </a:ext>
            <a:ext uri="{91240B29-F687-4f45-9708-019B960494DF}">
              <a14:hiddenLine xmlns:a14="http://schemas.microsoft.com/office/drawing/2007/7/7/main" w="9525">
                <a:solidFill>
                  <a:srgbClr xmlns:mc="http://schemas.openxmlformats.org/markup-compatibility/2006" val="000000" mc:Ignorable=""/>
                </a:solidFill>
                <a:miter lim="800000"/>
                <a:headEnd/>
                <a:tailEnd/>
              </a14:hiddenLine>
            </a:ext>
            <a:ext uri="{53640926-AAD7-44d8-BBD7-CCE9431645EC}">
              <a14:shadowObscured xmlns:a14="http://schemas.microsoft.com/office/drawing/2007/7/7/main" val="1"/>
            </a:ext>
          </a:extLst>
        </p:spPr>
      </p:pic>
      <p:sp>
        <p:nvSpPr>
          <p:cNvPr id="4" name="TextBox 3"/>
          <p:cNvSpPr txBox="1"/>
          <p:nvPr/>
        </p:nvSpPr>
        <p:spPr>
          <a:xfrm>
            <a:off x="7010400" y="5410200"/>
            <a:ext cx="2044700" cy="230188"/>
          </a:xfrm>
          <a:prstGeom prst="rect">
            <a:avLst/>
          </a:prstGeom>
          <a:noFill/>
        </p:spPr>
        <p:txBody>
          <a:bodyPr>
            <a:spAutoFit/>
          </a:bodyPr>
          <a:lstStyle/>
          <a:p>
            <a:pPr algn="r" fontAlgn="auto">
              <a:spcBef>
                <a:spcPts val="0"/>
              </a:spcBef>
              <a:spcAft>
                <a:spcPts val="0"/>
              </a:spcAft>
              <a:defRPr/>
            </a:pPr>
            <a:fld id="{4929F1ED-ECFD-40CD-97E5-D6AC23684A78}" type="datetime3">
              <a:rPr lang="en-US" sz="900">
                <a:solidFill>
                  <a:srgbClr xmlns:mc="http://schemas.openxmlformats.org/markup-compatibility/2006" xmlns:a14="http://schemas.microsoft.com/office/drawing/2007/7/7/main" val="8C8C8C" mc:Ignorable=""/>
                </a:solidFill>
                <a:latin typeface="+mn-lt"/>
                <a:cs typeface="+mn-cs"/>
              </a:rPr>
              <a:pPr algn="r" fontAlgn="auto">
                <a:spcBef>
                  <a:spcPts val="0"/>
                </a:spcBef>
                <a:spcAft>
                  <a:spcPts val="0"/>
                </a:spcAft>
                <a:defRPr/>
              </a:pPr>
              <a:t>24 September 2009</a:t>
            </a:fld>
            <a:r>
              <a:rPr lang="en-US" sz="900" dirty="0">
                <a:solidFill>
                  <a:srgbClr xmlns:mc="http://schemas.openxmlformats.org/markup-compatibility/2006" xmlns:a14="http://schemas.microsoft.com/office/drawing/2007/7/7/main" val="8C8C8C" mc:Ignorable=""/>
                </a:solidFill>
                <a:latin typeface="+mn-lt"/>
                <a:cs typeface="+mn-cs"/>
              </a:rPr>
              <a:t> |  Page  </a:t>
            </a:r>
            <a:fld id="{ED52A864-BF23-4DD9-AEAF-6EF67428BA38}" type="slidenum">
              <a:rPr lang="en-US" sz="900">
                <a:solidFill>
                  <a:srgbClr xmlns:mc="http://schemas.openxmlformats.org/markup-compatibility/2006" xmlns:a14="http://schemas.microsoft.com/office/drawing/2007/7/7/main" val="8C8C8C" mc:Ignorable=""/>
                </a:solidFill>
                <a:latin typeface="+mn-lt"/>
                <a:cs typeface="+mn-cs"/>
              </a:rPr>
              <a:pPr algn="r" fontAlgn="auto">
                <a:spcBef>
                  <a:spcPts val="0"/>
                </a:spcBef>
                <a:spcAft>
                  <a:spcPts val="0"/>
                </a:spcAft>
                <a:defRPr/>
              </a:pPr>
              <a:t>‹#›</a:t>
            </a:fld>
            <a:endParaRPr lang="en-US" sz="900" dirty="0">
              <a:solidFill>
                <a:srgbClr xmlns:mc="http://schemas.openxmlformats.org/markup-compatibility/2006" xmlns:a14="http://schemas.microsoft.com/office/drawing/2007/7/7/main" val="8C8C8C" mc:Ignorable=""/>
              </a:solidFill>
              <a:latin typeface="+mn-lt"/>
              <a:cs typeface="+mn-cs"/>
            </a:endParaRPr>
          </a:p>
        </p:txBody>
      </p:sp>
      <p:pic>
        <p:nvPicPr>
          <p:cNvPr id="1028" name="Picture 2" descr="C:\wamp\www\microsoft\template\assets\thin_headline.png"/>
          <p:cNvPicPr>
            <a:picLocks noChangeAspect="1" noChangeArrowheads="1"/>
          </p:cNvPicPr>
          <p:nvPr userDrawn="1"/>
        </p:nvPicPr>
        <p:blipFill>
          <a:blip r:embed="rId15" cstate="print">
            <a:extLst>
              <a:ext uri="28A0092B-C50C-407e-A947-70E740481C1C">
                <a14:useLocalDpi xmlns:a14="http://schemas.microsoft.com/office/drawing/2007/7/7/main" val="0"/>
              </a:ext>
            </a:extLst>
          </a:blip>
          <a:srcRect/>
          <a:stretch>
            <a:fillRect/>
          </a:stretch>
        </p:blipFill>
        <p:spPr bwMode="auto">
          <a:xfrm>
            <a:off x="0" y="1588"/>
            <a:ext cx="9144000" cy="1116998"/>
          </a:xfrm>
          <a:prstGeom prst="rect">
            <a:avLst/>
          </a:prstGeom>
          <a:extLst>
            <a:ext uri="{909E8E84-426E-40dd-AFC4-6F175D3DCCD1}">
              <a14:hiddenFill xmlns:a14="http://schemas.microsoft.com/office/drawing/2007/7/7/main">
                <a:solidFill>
                  <a:srgbClr xmlns:mc="http://schemas.openxmlformats.org/markup-compatibility/2006" val="FFFFFF" mc:Ignorable=""/>
                </a:solidFill>
              </a14:hiddenFill>
            </a:ext>
            <a:ext uri="{91240B29-F687-4f45-9708-019B960494DF}">
              <a14:hiddenLine xmlns:a14="http://schemas.microsoft.com/office/drawing/2007/7/7/main" w="9525">
                <a:solidFill>
                  <a:srgbClr xmlns:mc="http://schemas.openxmlformats.org/markup-compatibility/2006" val="000000" mc:Ignorable=""/>
                </a:solidFill>
                <a:miter lim="800000"/>
                <a:headEnd/>
                <a:tailEnd/>
              </a14:hiddenLine>
            </a:ext>
          </a:extLst>
        </p:spPr>
      </p:pic>
      <p:sp>
        <p:nvSpPr>
          <p:cNvPr id="1029" name="Title Placeholder 2"/>
          <p:cNvSpPr>
            <a:spLocks noGrp="1"/>
          </p:cNvSpPr>
          <p:nvPr>
            <p:ph type="title"/>
          </p:nvPr>
        </p:nvSpPr>
        <p:spPr bwMode="auto">
          <a:xfrm>
            <a:off x="212725" y="260170"/>
            <a:ext cx="8769350" cy="635000"/>
          </a:xfrm>
          <a:prstGeom prst="rect">
            <a:avLst/>
          </a:prstGeom>
          <a:extLst>
            <a:ext uri="{909E8E84-426E-40dd-AFC4-6F175D3DCCD1}">
              <a14:hiddenFill xmlns:a14="http://schemas.microsoft.com/office/drawing/2007/7/7/main">
                <a:solidFill>
                  <a:srgbClr xmlns:mc="http://schemas.openxmlformats.org/markup-compatibility/2006" val="FFFFFF" mc:Ignorable=""/>
                </a:solidFill>
              </a14:hiddenFill>
            </a:ext>
            <a:ext uri="{91240B29-F687-4f45-9708-019B960494DF}">
              <a14:hiddenLine xmlns:a14="http://schemas.microsoft.com/office/drawing/2007/7/7/main" w="9525">
                <a:solidFill>
                  <a:srgbClr xmlns:mc="http://schemas.openxmlformats.org/markup-compatibility/2006" val="000000" mc:Ignorable=""/>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Text Placeholder 7"/>
          <p:cNvSpPr>
            <a:spLocks noGrp="1"/>
          </p:cNvSpPr>
          <p:nvPr>
            <p:ph type="body" idx="1"/>
          </p:nvPr>
        </p:nvSpPr>
        <p:spPr bwMode="auto">
          <a:xfrm>
            <a:off x="198438" y="1198485"/>
            <a:ext cx="8755062" cy="3906915"/>
          </a:xfrm>
          <a:prstGeom prst="rect">
            <a:avLst/>
          </a:prstGeom>
          <a:extLst>
            <a:ext uri="{909E8E84-426E-40dd-AFC4-6F175D3DCCD1}">
              <a14:hiddenFill xmlns:a14="http://schemas.microsoft.com/office/drawing/2007/7/7/main">
                <a:solidFill>
                  <a:srgbClr xmlns:mc="http://schemas.openxmlformats.org/markup-compatibility/2006" val="FFFFFF" mc:Ignorable=""/>
                </a:solidFill>
              </a14:hiddenFill>
            </a:ext>
            <a:ext uri="{91240B29-F687-4f45-9708-019B960494DF}">
              <a14:hiddenLine xmlns:a14="http://schemas.microsoft.com/office/drawing/2007/7/7/main" w="9525">
                <a:solidFill>
                  <a:srgbClr xmlns:mc="http://schemas.openxmlformats.org/markup-compatibility/2006" val="000000" mc:Ignorable=""/>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7" name="Picture 3"/>
          <p:cNvPicPr>
            <a:picLocks noChangeAspect="1" noChangeArrowheads="1"/>
          </p:cNvPicPr>
          <p:nvPr userDrawn="1"/>
        </p:nvPicPr>
        <p:blipFill>
          <a:blip r:embed="rId16" cstate="print">
            <a:extLst>
              <a:ext uri="28A0092B-C50C-407e-A947-70E740481C1C">
                <a14:useLocalDpi xmlns:a14="http://schemas.microsoft.com/office/drawing/2007/7/7/main" val="0"/>
              </a:ext>
            </a:extLst>
          </a:blip>
          <a:srcRect/>
          <a:stretch>
            <a:fillRect/>
          </a:stretch>
        </p:blipFill>
        <p:spPr bwMode="auto">
          <a:xfrm>
            <a:off x="337388" y="5278023"/>
            <a:ext cx="1456792" cy="4236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0" r:id="rId1"/>
    <p:sldLayoutId id="2147483701" r:id="rId2"/>
    <p:sldLayoutId id="2147483718" r:id="rId3"/>
    <p:sldLayoutId id="2147483695" r:id="rId4"/>
    <p:sldLayoutId id="2147483696" r:id="rId5"/>
    <p:sldLayoutId id="2147483697" r:id="rId6"/>
    <p:sldLayoutId id="2147483698" r:id="rId7"/>
    <p:sldLayoutId id="2147483699" r:id="rId8"/>
    <p:sldLayoutId id="2147483717" r:id="rId9"/>
    <p:sldLayoutId id="2147483704" r:id="rId10"/>
    <p:sldLayoutId id="2147483702" r:id="rId11"/>
    <p:sldLayoutId id="2147483703" r:id="rId12"/>
  </p:sldLayoutIdLst>
  <p:transition xmlns:p14="http://schemas.microsoft.com/office/powerpoint/2007/7/12/main">
    <p:fade/>
  </p:transition>
  <p:timing>
    <p:tnLst>
      <p:par>
        <p:cTn xmlns:p14="http://schemas.microsoft.com/office/powerpoint/2007/7/12/main" id="1" dur="indefinite" restart="never" nodeType="tmRoot"/>
      </p:par>
    </p:tnLst>
  </p:timing>
  <p:hf sldNum="0" hdr="0" dt="0"/>
  <p:txStyles>
    <p:titleStyle>
      <a:lvl1pPr algn="l" rtl="0" eaLnBrk="1" fontAlgn="base" hangingPunct="1">
        <a:spcBef>
          <a:spcPct val="0"/>
        </a:spcBef>
        <a:spcAft>
          <a:spcPct val="0"/>
        </a:spcAft>
        <a:defRPr sz="3600" b="1" kern="1200">
          <a:solidFill>
            <a:schemeClr val="bg1"/>
          </a:solidFill>
          <a:latin typeface="+mj-lt"/>
          <a:ea typeface="+mj-ea"/>
          <a:cs typeface="+mj-cs"/>
        </a:defRPr>
      </a:lvl1pPr>
      <a:lvl2pPr algn="l" rtl="0" eaLnBrk="1" fontAlgn="base" hangingPunct="1">
        <a:spcBef>
          <a:spcPct val="0"/>
        </a:spcBef>
        <a:spcAft>
          <a:spcPct val="0"/>
        </a:spcAft>
        <a:defRPr sz="3600" b="1">
          <a:solidFill>
            <a:schemeClr val="bg1"/>
          </a:solidFill>
          <a:latin typeface="Segoe Semibold"/>
        </a:defRPr>
      </a:lvl2pPr>
      <a:lvl3pPr algn="l" rtl="0" eaLnBrk="1" fontAlgn="base" hangingPunct="1">
        <a:spcBef>
          <a:spcPct val="0"/>
        </a:spcBef>
        <a:spcAft>
          <a:spcPct val="0"/>
        </a:spcAft>
        <a:defRPr sz="3600" b="1">
          <a:solidFill>
            <a:schemeClr val="bg1"/>
          </a:solidFill>
          <a:latin typeface="Segoe Semibold"/>
        </a:defRPr>
      </a:lvl3pPr>
      <a:lvl4pPr algn="l" rtl="0" eaLnBrk="1" fontAlgn="base" hangingPunct="1">
        <a:spcBef>
          <a:spcPct val="0"/>
        </a:spcBef>
        <a:spcAft>
          <a:spcPct val="0"/>
        </a:spcAft>
        <a:defRPr sz="3600" b="1">
          <a:solidFill>
            <a:schemeClr val="bg1"/>
          </a:solidFill>
          <a:latin typeface="Segoe Semibold"/>
        </a:defRPr>
      </a:lvl4pPr>
      <a:lvl5pPr algn="l" rtl="0" eaLnBrk="1" fontAlgn="base" hangingPunct="1">
        <a:spcBef>
          <a:spcPct val="0"/>
        </a:spcBef>
        <a:spcAft>
          <a:spcPct val="0"/>
        </a:spcAft>
        <a:defRPr sz="3600" b="1">
          <a:solidFill>
            <a:schemeClr val="bg1"/>
          </a:solidFill>
          <a:latin typeface="Segoe Semibold"/>
        </a:defRPr>
      </a:lvl5pPr>
      <a:lvl6pPr marL="457200" algn="l" rtl="0" eaLnBrk="1" fontAlgn="base" hangingPunct="1">
        <a:spcBef>
          <a:spcPct val="0"/>
        </a:spcBef>
        <a:spcAft>
          <a:spcPct val="0"/>
        </a:spcAft>
        <a:defRPr sz="3600" b="1">
          <a:solidFill>
            <a:schemeClr val="bg1"/>
          </a:solidFill>
          <a:latin typeface="Segoe Semibold"/>
        </a:defRPr>
      </a:lvl6pPr>
      <a:lvl7pPr marL="914400" algn="l" rtl="0" eaLnBrk="1" fontAlgn="base" hangingPunct="1">
        <a:spcBef>
          <a:spcPct val="0"/>
        </a:spcBef>
        <a:spcAft>
          <a:spcPct val="0"/>
        </a:spcAft>
        <a:defRPr sz="3600" b="1">
          <a:solidFill>
            <a:schemeClr val="bg1"/>
          </a:solidFill>
          <a:latin typeface="Segoe Semibold"/>
        </a:defRPr>
      </a:lvl7pPr>
      <a:lvl8pPr marL="1371600" algn="l" rtl="0" eaLnBrk="1" fontAlgn="base" hangingPunct="1">
        <a:spcBef>
          <a:spcPct val="0"/>
        </a:spcBef>
        <a:spcAft>
          <a:spcPct val="0"/>
        </a:spcAft>
        <a:defRPr sz="3600" b="1">
          <a:solidFill>
            <a:schemeClr val="bg1"/>
          </a:solidFill>
          <a:latin typeface="Segoe Semibold"/>
        </a:defRPr>
      </a:lvl8pPr>
      <a:lvl9pPr marL="1828800" algn="l" rtl="0" eaLnBrk="1" fontAlgn="base" hangingPunct="1">
        <a:spcBef>
          <a:spcPct val="0"/>
        </a:spcBef>
        <a:spcAft>
          <a:spcPct val="0"/>
        </a:spcAft>
        <a:defRPr sz="3600" b="1">
          <a:solidFill>
            <a:schemeClr val="bg1"/>
          </a:solidFill>
          <a:latin typeface="Segoe Semibold"/>
        </a:defRPr>
      </a:lvl9pPr>
    </p:titleStyle>
    <p:bodyStyle>
      <a:lvl1pPr marL="342900" indent="-3429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16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 1"/>
          <p:cNvSpPr>
            <a:spLocks noGrp="1"/>
          </p:cNvSpPr>
          <p:nvPr>
            <p:ph type="body" sz="quarter" idx="4294967295"/>
          </p:nvPr>
        </p:nvSpPr>
        <p:spPr>
          <a:xfrm>
            <a:off x="524735" y="1582378"/>
            <a:ext cx="7235300" cy="1242874"/>
          </a:xfrm>
        </p:spPr>
        <p:txBody>
          <a:bodyPr/>
          <a:lstStyle/>
          <a:p>
            <a:pPr algn="l">
              <a:buNone/>
            </a:pPr>
            <a:r>
              <a:rPr kumimoji="1" lang="ja-JP" altLang="en-US" sz="2800" b="1" dirty="0" smtClean="0">
                <a:latin typeface="メイリオ" pitchFamily="50" charset="-128"/>
                <a:ea typeface="メイリオ" pitchFamily="50" charset="-128"/>
                <a:cs typeface="メイリオ" pitchFamily="50" charset="-128"/>
              </a:rPr>
              <a:t>開発アカウント作成手順</a:t>
            </a:r>
            <a:endParaRPr kumimoji="1" lang="en-US" altLang="ja-JP" sz="2800" b="1" dirty="0" smtClean="0">
              <a:latin typeface="メイリオ" pitchFamily="50" charset="-128"/>
              <a:ea typeface="メイリオ" pitchFamily="50" charset="-128"/>
              <a:cs typeface="メイリオ" pitchFamily="50" charset="-128"/>
            </a:endParaRPr>
          </a:p>
          <a:p>
            <a:pPr algn="l">
              <a:buNone/>
            </a:pPr>
            <a:r>
              <a:rPr kumimoji="1" lang="en-US" altLang="ja-JP" sz="2800" b="1" dirty="0" smtClean="0">
                <a:latin typeface="メイリオ" pitchFamily="50" charset="-128"/>
                <a:ea typeface="メイリオ" pitchFamily="50" charset="-128"/>
                <a:cs typeface="メイリオ" pitchFamily="50" charset="-128"/>
              </a:rPr>
              <a:t>2009</a:t>
            </a:r>
            <a:r>
              <a:rPr kumimoji="1" lang="ja-JP" altLang="en-US" sz="2800" b="1" dirty="0" smtClean="0">
                <a:latin typeface="メイリオ" pitchFamily="50" charset="-128"/>
                <a:ea typeface="メイリオ" pitchFamily="50" charset="-128"/>
                <a:cs typeface="メイリオ" pitchFamily="50" charset="-128"/>
              </a:rPr>
              <a:t>年</a:t>
            </a:r>
            <a:r>
              <a:rPr kumimoji="1" lang="en-US" altLang="ja-JP" sz="2800" b="1" dirty="0" smtClean="0">
                <a:latin typeface="メイリオ" pitchFamily="50" charset="-128"/>
                <a:ea typeface="メイリオ" pitchFamily="50" charset="-128"/>
                <a:cs typeface="メイリオ" pitchFamily="50" charset="-128"/>
              </a:rPr>
              <a:t>9</a:t>
            </a:r>
            <a:r>
              <a:rPr kumimoji="1" lang="ja-JP" altLang="en-US" sz="2800" b="1" dirty="0" smtClean="0">
                <a:latin typeface="メイリオ" pitchFamily="50" charset="-128"/>
                <a:ea typeface="メイリオ" pitchFamily="50" charset="-128"/>
                <a:cs typeface="メイリオ" pitchFamily="50" charset="-128"/>
              </a:rPr>
              <a:t>月版</a:t>
            </a:r>
            <a:endParaRPr kumimoji="1" lang="ja-JP" altLang="en-US" sz="2800" b="1" dirty="0">
              <a:latin typeface="メイリオ" pitchFamily="50" charset="-128"/>
              <a:ea typeface="メイリオ" pitchFamily="50" charset="-128"/>
              <a:cs typeface="メイリオ" pitchFamily="50" charset="-128"/>
            </a:endParaRPr>
          </a:p>
        </p:txBody>
      </p:sp>
      <p:sp>
        <p:nvSpPr>
          <p:cNvPr id="4" name="テキスト プレースホルダ 1"/>
          <p:cNvSpPr>
            <a:spLocks noGrp="1"/>
          </p:cNvSpPr>
          <p:nvPr>
            <p:ph type="body" sz="quarter" idx="4294967295"/>
          </p:nvPr>
        </p:nvSpPr>
        <p:spPr>
          <a:xfrm>
            <a:off x="1022412" y="4769708"/>
            <a:ext cx="7235300" cy="638274"/>
          </a:xfrm>
        </p:spPr>
        <p:txBody>
          <a:bodyPr/>
          <a:lstStyle/>
          <a:p>
            <a:pPr algn="l">
              <a:buNone/>
            </a:pPr>
            <a:r>
              <a:rPr kumimoji="1" lang="ja-JP" altLang="en-US" sz="1600" dirty="0" smtClean="0">
                <a:latin typeface="メイリオ" pitchFamily="50" charset="-128"/>
                <a:ea typeface="メイリオ" pitchFamily="50" charset="-128"/>
                <a:cs typeface="メイリオ" pitchFamily="50" charset="-128"/>
              </a:rPr>
              <a:t>マイクロソフト株式会社</a:t>
            </a:r>
            <a:endParaRPr kumimoji="1" lang="en-US" altLang="ja-JP" sz="1600" dirty="0" smtClean="0">
              <a:latin typeface="メイリオ" pitchFamily="50" charset="-128"/>
              <a:ea typeface="メイリオ" pitchFamily="50" charset="-128"/>
              <a:cs typeface="メイリオ" pitchFamily="50" charset="-128"/>
            </a:endParaRPr>
          </a:p>
          <a:p>
            <a:pPr algn="l">
              <a:buNone/>
            </a:pPr>
            <a:r>
              <a:rPr kumimoji="1" lang="ja-JP" altLang="en-US" sz="1600" dirty="0" smtClean="0">
                <a:latin typeface="メイリオ" pitchFamily="50" charset="-128"/>
                <a:ea typeface="メイリオ" pitchFamily="50" charset="-128"/>
                <a:cs typeface="メイリオ" pitchFamily="50" charset="-128"/>
              </a:rPr>
              <a:t>デベロッパー＆プラットフォーム統括本部</a:t>
            </a:r>
            <a:endParaRPr kumimoji="1" lang="en-US" altLang="ja-JP" sz="1600" dirty="0" smtClean="0">
              <a:latin typeface="メイリオ" pitchFamily="50" charset="-128"/>
              <a:ea typeface="メイリオ" pitchFamily="50" charset="-128"/>
              <a:cs typeface="メイリオ" pitchFamily="50" charset="-128"/>
            </a:endParaRP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3" cstate="print">
            <a:extLst>
              <a:ext uri="28A0092B-C50C-407e-A947-70E740481C1C">
                <a14:useLocalDpi xmlns:a14="http://schemas.microsoft.com/office/drawing/2007/7/7/main" val="0"/>
              </a:ext>
            </a:extLst>
          </a:blip>
          <a:srcRect/>
          <a:stretch/>
        </p:blipFill>
        <p:spPr bwMode="auto">
          <a:xfrm>
            <a:off x="0" y="0"/>
            <a:ext cx="9144000" cy="5657850"/>
          </a:xfrm>
          <a:prstGeom prst="rect">
            <a:avLst/>
          </a:prstGeom>
          <a:extLst>
            <a:ext uri="{909E8E84-426E-40dd-AFC4-6F175D3DCCD1}">
              <a14:hiddenFill xmlns:a14="http://schemas.microsoft.com/office/drawing/2007/7/7/main">
                <a:solidFill>
                  <a:schemeClr val="accent1"/>
                </a:solidFill>
              </a14:hiddenFill>
            </a:ext>
            <a:ext uri="{91240B29-F687-4f45-9708-019B960494DF}">
              <a14:hiddenLine xmlns:a14="http://schemas.microsoft.com/office/drawing/2007/7/7/main" w="9525">
                <a:solidFill>
                  <a:schemeClr val="tx1"/>
                </a:solidFill>
                <a:miter lim="800000"/>
                <a:headEnd/>
                <a:tailEnd/>
              </a14:hiddenLine>
            </a:ext>
            <a:ext uri="{AF507438-7753-43e0-B8FC-AC1667EBCBE1}">
              <a14:hiddenEffects xmlns:a14="http://schemas.microsoft.com/office/drawing/2007/7/7/main">
                <a:effectLst>
                  <a:outerShdw blurRad="63500" dist="35921" dir="2700000" algn="ctr" rotWithShape="0">
                    <a:schemeClr val="bg2"/>
                  </a:outerShdw>
                </a:effectLst>
              </a14:hiddenEffects>
            </a:ext>
          </a:extLst>
        </p:spPr>
      </p:pic>
    </p:spTree>
    <p:extLst>
      <p:ext uri="{BB962C8B-B14F-4D97-AF65-F5344CB8AC3E}">
        <p14:creationId xmlns:p14="http://schemas.microsoft.com/office/powerpoint/2007/7/12/main" val="2419572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3" cstate="print">
            <a:extLst>
              <a:ext uri="28A0092B-C50C-407e-A947-70E740481C1C">
                <a14:useLocalDpi xmlns:a14="http://schemas.microsoft.com/office/drawing/2007/7/7/main" val="0"/>
              </a:ext>
            </a:extLst>
          </a:blip>
          <a:srcRect/>
          <a:stretch/>
        </p:blipFill>
        <p:spPr bwMode="auto">
          <a:xfrm>
            <a:off x="0" y="0"/>
            <a:ext cx="9201150" cy="5657850"/>
          </a:xfrm>
          <a:prstGeom prst="rect">
            <a:avLst/>
          </a:prstGeom>
          <a:extLst>
            <a:ext uri="{909E8E84-426E-40dd-AFC4-6F175D3DCCD1}">
              <a14:hiddenFill xmlns:a14="http://schemas.microsoft.com/office/drawing/2007/7/7/main">
                <a:solidFill>
                  <a:schemeClr val="accent1"/>
                </a:solidFill>
              </a14:hiddenFill>
            </a:ext>
            <a:ext uri="{91240B29-F687-4f45-9708-019B960494DF}">
              <a14:hiddenLine xmlns:a14="http://schemas.microsoft.com/office/drawing/2007/7/7/main" w="9525">
                <a:solidFill>
                  <a:schemeClr val="tx1"/>
                </a:solidFill>
                <a:miter lim="800000"/>
                <a:headEnd/>
                <a:tailEnd/>
              </a14:hiddenLine>
            </a:ext>
            <a:ext uri="{AF507438-7753-43e0-B8FC-AC1667EBCBE1}">
              <a14:hiddenEffects xmlns:a14="http://schemas.microsoft.com/office/drawing/2007/7/7/main">
                <a:effectLst>
                  <a:outerShdw blurRad="63500" dist="35921" dir="2700000" algn="ctr" rotWithShape="0">
                    <a:schemeClr val="bg2"/>
                  </a:outerShdw>
                </a:effectLst>
              </a14:hiddenEffects>
            </a:ext>
          </a:extLst>
        </p:spPr>
      </p:pic>
    </p:spTree>
    <p:extLst>
      <p:ext uri="{BB962C8B-B14F-4D97-AF65-F5344CB8AC3E}">
        <p14:creationId xmlns:p14="http://schemas.microsoft.com/office/powerpoint/2007/7/12/main" val="1177673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rotWithShape="1">
          <a:blip r:embed="rId3" cstate="print">
            <a:extLst>
              <a:ext uri="28A0092B-C50C-407e-A947-70E740481C1C">
                <a14:useLocalDpi xmlns:a14="http://schemas.microsoft.com/office/drawing/2007/7/7/main" val="0"/>
              </a:ext>
            </a:extLst>
          </a:blip>
          <a:srcRect/>
          <a:stretch/>
        </p:blipFill>
        <p:spPr bwMode="auto">
          <a:xfrm>
            <a:off x="0" y="0"/>
            <a:ext cx="9163050" cy="5695950"/>
          </a:xfrm>
          <a:prstGeom prst="rect">
            <a:avLst/>
          </a:prstGeom>
          <a:extLst>
            <a:ext uri="{909E8E84-426E-40dd-AFC4-6F175D3DCCD1}">
              <a14:hiddenFill xmlns:a14="http://schemas.microsoft.com/office/drawing/2007/7/7/main">
                <a:solidFill>
                  <a:schemeClr val="accent1"/>
                </a:solidFill>
              </a14:hiddenFill>
            </a:ext>
            <a:ext uri="{91240B29-F687-4f45-9708-019B960494DF}">
              <a14:hiddenLine xmlns:a14="http://schemas.microsoft.com/office/drawing/2007/7/7/main" w="9525">
                <a:solidFill>
                  <a:schemeClr val="tx1"/>
                </a:solidFill>
                <a:miter lim="800000"/>
                <a:headEnd/>
                <a:tailEnd/>
              </a14:hiddenLine>
            </a:ext>
            <a:ext uri="{AF507438-7753-43e0-B8FC-AC1667EBCBE1}">
              <a14:hiddenEffects xmlns:a14="http://schemas.microsoft.com/office/drawing/2007/7/7/main">
                <a:effectLst>
                  <a:outerShdw blurRad="63500" dist="35921" dir="2700000" algn="ctr" rotWithShape="0">
                    <a:schemeClr val="bg2"/>
                  </a:outerShdw>
                </a:effectLst>
              </a14:hiddenEffects>
            </a:ext>
          </a:extLst>
        </p:spPr>
      </p:pic>
    </p:spTree>
    <p:extLst>
      <p:ext uri="{BB962C8B-B14F-4D97-AF65-F5344CB8AC3E}">
        <p14:creationId xmlns:p14="http://schemas.microsoft.com/office/powerpoint/2007/7/12/main" val="1177673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rotWithShape="1">
          <a:blip r:embed="rId3" cstate="print">
            <a:extLst>
              <a:ext uri="28A0092B-C50C-407e-A947-70E740481C1C">
                <a14:useLocalDpi xmlns:a14="http://schemas.microsoft.com/office/drawing/2007/7/7/main" val="0"/>
              </a:ext>
            </a:extLst>
          </a:blip>
          <a:srcRect/>
          <a:stretch/>
        </p:blipFill>
        <p:spPr bwMode="auto">
          <a:xfrm>
            <a:off x="0" y="0"/>
            <a:ext cx="9124950" cy="5600700"/>
          </a:xfrm>
          <a:prstGeom prst="rect">
            <a:avLst/>
          </a:prstGeom>
          <a:extLst>
            <a:ext uri="{909E8E84-426E-40dd-AFC4-6F175D3DCCD1}">
              <a14:hiddenFill xmlns:a14="http://schemas.microsoft.com/office/drawing/2007/7/7/main">
                <a:solidFill>
                  <a:schemeClr val="accent1"/>
                </a:solidFill>
              </a14:hiddenFill>
            </a:ext>
            <a:ext uri="{91240B29-F687-4f45-9708-019B960494DF}">
              <a14:hiddenLine xmlns:a14="http://schemas.microsoft.com/office/drawing/2007/7/7/main" w="9525">
                <a:solidFill>
                  <a:schemeClr val="tx1"/>
                </a:solidFill>
                <a:miter lim="800000"/>
                <a:headEnd/>
                <a:tailEnd/>
              </a14:hiddenLine>
            </a:ext>
            <a:ext uri="{AF507438-7753-43e0-B8FC-AC1667EBCBE1}">
              <a14:hiddenEffects xmlns:a14="http://schemas.microsoft.com/office/drawing/2007/7/7/main">
                <a:effectLst>
                  <a:outerShdw blurRad="63500" dist="35921" dir="2700000" algn="ctr" rotWithShape="0">
                    <a:schemeClr val="bg2"/>
                  </a:outerShdw>
                </a:effectLst>
              </a14:hiddenEffects>
            </a:ext>
          </a:extLst>
        </p:spPr>
      </p:pic>
    </p:spTree>
    <p:extLst>
      <p:ext uri="{BB962C8B-B14F-4D97-AF65-F5344CB8AC3E}">
        <p14:creationId xmlns:p14="http://schemas.microsoft.com/office/powerpoint/2007/7/12/main" val="1177673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rotWithShape="1">
          <a:blip r:embed="rId3" cstate="print">
            <a:extLst>
              <a:ext uri="28A0092B-C50C-407e-A947-70E740481C1C">
                <a14:useLocalDpi xmlns:a14="http://schemas.microsoft.com/office/drawing/2007/7/7/main" val="0"/>
              </a:ext>
            </a:extLst>
          </a:blip>
          <a:srcRect/>
          <a:stretch/>
        </p:blipFill>
        <p:spPr bwMode="auto">
          <a:xfrm>
            <a:off x="0" y="0"/>
            <a:ext cx="9124950" cy="5695950"/>
          </a:xfrm>
          <a:prstGeom prst="rect">
            <a:avLst/>
          </a:prstGeom>
          <a:extLst>
            <a:ext uri="{909E8E84-426E-40dd-AFC4-6F175D3DCCD1}">
              <a14:hiddenFill xmlns:a14="http://schemas.microsoft.com/office/drawing/2007/7/7/main">
                <a:solidFill>
                  <a:schemeClr val="accent1"/>
                </a:solidFill>
              </a14:hiddenFill>
            </a:ext>
            <a:ext uri="{91240B29-F687-4f45-9708-019B960494DF}">
              <a14:hiddenLine xmlns:a14="http://schemas.microsoft.com/office/drawing/2007/7/7/main" w="9525">
                <a:solidFill>
                  <a:schemeClr val="tx1"/>
                </a:solidFill>
                <a:miter lim="800000"/>
                <a:headEnd/>
                <a:tailEnd/>
              </a14:hiddenLine>
            </a:ext>
            <a:ext uri="{AF507438-7753-43e0-B8FC-AC1667EBCBE1}">
              <a14:hiddenEffects xmlns:a14="http://schemas.microsoft.com/office/drawing/2007/7/7/main">
                <a:effectLst>
                  <a:outerShdw blurRad="63500" dist="35921" dir="2700000" algn="ctr" rotWithShape="0">
                    <a:schemeClr val="bg2"/>
                  </a:outerShdw>
                </a:effectLst>
              </a14:hiddenEffects>
            </a:ext>
          </a:extLst>
        </p:spPr>
      </p:pic>
    </p:spTree>
    <p:extLst>
      <p:ext uri="{BB962C8B-B14F-4D97-AF65-F5344CB8AC3E}">
        <p14:creationId xmlns:p14="http://schemas.microsoft.com/office/powerpoint/2007/7/12/main" val="11776732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rotWithShape="1">
          <a:blip r:embed="rId3" cstate="print">
            <a:extLst>
              <a:ext uri="28A0092B-C50C-407e-A947-70E740481C1C">
                <a14:useLocalDpi xmlns:a14="http://schemas.microsoft.com/office/drawing/2007/7/7/main" val="0"/>
              </a:ext>
            </a:extLst>
          </a:blip>
          <a:srcRect/>
          <a:stretch/>
        </p:blipFill>
        <p:spPr bwMode="auto">
          <a:xfrm>
            <a:off x="0" y="0"/>
            <a:ext cx="9277350" cy="5657850"/>
          </a:xfrm>
          <a:prstGeom prst="rect">
            <a:avLst/>
          </a:prstGeom>
          <a:extLst>
            <a:ext uri="{909E8E84-426E-40dd-AFC4-6F175D3DCCD1}">
              <a14:hiddenFill xmlns:a14="http://schemas.microsoft.com/office/drawing/2007/7/7/main">
                <a:solidFill>
                  <a:schemeClr val="accent1"/>
                </a:solidFill>
              </a14:hiddenFill>
            </a:ext>
            <a:ext uri="{91240B29-F687-4f45-9708-019B960494DF}">
              <a14:hiddenLine xmlns:a14="http://schemas.microsoft.com/office/drawing/2007/7/7/main" w="9525">
                <a:solidFill>
                  <a:schemeClr val="tx1"/>
                </a:solidFill>
                <a:miter lim="800000"/>
                <a:headEnd/>
                <a:tailEnd/>
              </a14:hiddenLine>
            </a:ext>
            <a:ext uri="{AF507438-7753-43e0-B8FC-AC1667EBCBE1}">
              <a14:hiddenEffects xmlns:a14="http://schemas.microsoft.com/office/drawing/2007/7/7/main">
                <a:effectLst>
                  <a:outerShdw blurRad="63500" dist="35921" dir="2700000" algn="ctr" rotWithShape="0">
                    <a:schemeClr val="bg2"/>
                  </a:outerShdw>
                </a:effectLst>
              </a14:hiddenEffects>
            </a:ext>
          </a:extLst>
        </p:spPr>
      </p:pic>
    </p:spTree>
    <p:extLst>
      <p:ext uri="{BB962C8B-B14F-4D97-AF65-F5344CB8AC3E}">
        <p14:creationId xmlns:p14="http://schemas.microsoft.com/office/powerpoint/2007/7/12/main" val="5101672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rotWithShape="1">
          <a:blip r:embed="rId3" cstate="print">
            <a:extLst>
              <a:ext uri="28A0092B-C50C-407e-A947-70E740481C1C">
                <a14:useLocalDpi xmlns:a14="http://schemas.microsoft.com/office/drawing/2007/7/7/main" val="0"/>
              </a:ext>
            </a:extLst>
          </a:blip>
          <a:srcRect/>
          <a:stretch/>
        </p:blipFill>
        <p:spPr bwMode="auto">
          <a:xfrm>
            <a:off x="0" y="0"/>
            <a:ext cx="9163050" cy="5467350"/>
          </a:xfrm>
          <a:prstGeom prst="rect">
            <a:avLst/>
          </a:prstGeom>
          <a:extLst>
            <a:ext uri="{909E8E84-426E-40dd-AFC4-6F175D3DCCD1}">
              <a14:hiddenFill xmlns:a14="http://schemas.microsoft.com/office/drawing/2007/7/7/main">
                <a:solidFill>
                  <a:schemeClr val="accent1"/>
                </a:solidFill>
              </a14:hiddenFill>
            </a:ext>
            <a:ext uri="{91240B29-F687-4f45-9708-019B960494DF}">
              <a14:hiddenLine xmlns:a14="http://schemas.microsoft.com/office/drawing/2007/7/7/main" w="9525">
                <a:solidFill>
                  <a:schemeClr val="tx1"/>
                </a:solidFill>
                <a:miter lim="800000"/>
                <a:headEnd/>
                <a:tailEnd/>
              </a14:hiddenLine>
            </a:ext>
            <a:ext uri="{AF507438-7753-43e0-B8FC-AC1667EBCBE1}">
              <a14:hiddenEffects xmlns:a14="http://schemas.microsoft.com/office/drawing/2007/7/7/main">
                <a:effectLst>
                  <a:outerShdw blurRad="63500" dist="35921" dir="2700000" algn="ctr" rotWithShape="0">
                    <a:schemeClr val="bg2"/>
                  </a:outerShdw>
                </a:effectLst>
              </a14:hiddenEffects>
            </a:ext>
          </a:extLst>
        </p:spPr>
      </p:pic>
    </p:spTree>
    <p:extLst>
      <p:ext uri="{BB962C8B-B14F-4D97-AF65-F5344CB8AC3E}">
        <p14:creationId xmlns:p14="http://schemas.microsoft.com/office/powerpoint/2007/7/12/main" val="22062535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rotWithShape="1">
          <a:blip r:embed="rId3" cstate="print">
            <a:extLst>
              <a:ext uri="28A0092B-C50C-407e-A947-70E740481C1C">
                <a14:useLocalDpi xmlns:a14="http://schemas.microsoft.com/office/drawing/2007/7/7/main" val="0"/>
              </a:ext>
            </a:extLst>
          </a:blip>
          <a:srcRect/>
          <a:stretch/>
        </p:blipFill>
        <p:spPr bwMode="auto">
          <a:xfrm>
            <a:off x="0" y="0"/>
            <a:ext cx="9182100" cy="5619750"/>
          </a:xfrm>
          <a:prstGeom prst="rect">
            <a:avLst/>
          </a:prstGeom>
          <a:extLst>
            <a:ext uri="{909E8E84-426E-40dd-AFC4-6F175D3DCCD1}">
              <a14:hiddenFill xmlns:a14="http://schemas.microsoft.com/office/drawing/2007/7/7/main">
                <a:solidFill>
                  <a:schemeClr val="accent1"/>
                </a:solidFill>
              </a14:hiddenFill>
            </a:ext>
            <a:ext uri="{91240B29-F687-4f45-9708-019B960494DF}">
              <a14:hiddenLine xmlns:a14="http://schemas.microsoft.com/office/drawing/2007/7/7/main" w="9525">
                <a:solidFill>
                  <a:schemeClr val="tx1"/>
                </a:solidFill>
                <a:miter lim="800000"/>
                <a:headEnd/>
                <a:tailEnd/>
              </a14:hiddenLine>
            </a:ext>
            <a:ext uri="{AF507438-7753-43e0-B8FC-AC1667EBCBE1}">
              <a14:hiddenEffects xmlns:a14="http://schemas.microsoft.com/office/drawing/2007/7/7/main">
                <a:effectLst>
                  <a:outerShdw blurRad="63500" dist="35921" dir="2700000" algn="ctr" rotWithShape="0">
                    <a:schemeClr val="bg2"/>
                  </a:outerShdw>
                </a:effectLst>
              </a14:hiddenEffects>
            </a:ext>
          </a:extLst>
        </p:spPr>
      </p:pic>
    </p:spTree>
    <p:extLst>
      <p:ext uri="{BB962C8B-B14F-4D97-AF65-F5344CB8AC3E}">
        <p14:creationId xmlns:p14="http://schemas.microsoft.com/office/powerpoint/2007/7/12/main" val="1177673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rotWithShape="1">
          <a:blip r:embed="rId3" cstate="print">
            <a:extLst>
              <a:ext uri="28A0092B-C50C-407e-A947-70E740481C1C">
                <a14:useLocalDpi xmlns:a14="http://schemas.microsoft.com/office/drawing/2007/7/7/main" val="0"/>
              </a:ext>
            </a:extLst>
          </a:blip>
          <a:srcRect/>
          <a:stretch/>
        </p:blipFill>
        <p:spPr bwMode="auto">
          <a:xfrm>
            <a:off x="-38100" y="0"/>
            <a:ext cx="9182100" cy="5581650"/>
          </a:xfrm>
          <a:prstGeom prst="rect">
            <a:avLst/>
          </a:prstGeom>
          <a:extLst>
            <a:ext uri="{909E8E84-426E-40dd-AFC4-6F175D3DCCD1}">
              <a14:hiddenFill xmlns:a14="http://schemas.microsoft.com/office/drawing/2007/7/7/main">
                <a:solidFill>
                  <a:schemeClr val="accent1"/>
                </a:solidFill>
              </a14:hiddenFill>
            </a:ext>
            <a:ext uri="{91240B29-F687-4f45-9708-019B960494DF}">
              <a14:hiddenLine xmlns:a14="http://schemas.microsoft.com/office/drawing/2007/7/7/main" w="9525">
                <a:solidFill>
                  <a:schemeClr val="tx1"/>
                </a:solidFill>
                <a:miter lim="800000"/>
                <a:headEnd/>
                <a:tailEnd/>
              </a14:hiddenLine>
            </a:ext>
            <a:ext uri="{AF507438-7753-43e0-B8FC-AC1667EBCBE1}">
              <a14:hiddenEffects xmlns:a14="http://schemas.microsoft.com/office/drawing/2007/7/7/main">
                <a:effectLst>
                  <a:outerShdw blurRad="63500" dist="35921" dir="2700000" algn="ctr" rotWithShape="0">
                    <a:schemeClr val="bg2"/>
                  </a:outerShdw>
                </a:effectLst>
              </a14:hiddenEffects>
            </a:ext>
          </a:extLst>
        </p:spPr>
      </p:pic>
    </p:spTree>
    <p:extLst>
      <p:ext uri="{BB962C8B-B14F-4D97-AF65-F5344CB8AC3E}">
        <p14:creationId xmlns:p14="http://schemas.microsoft.com/office/powerpoint/2007/7/12/main" val="30317867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rotWithShape="1">
          <a:blip r:embed="rId3" cstate="print">
            <a:extLst>
              <a:ext uri="28A0092B-C50C-407e-A947-70E740481C1C">
                <a14:useLocalDpi xmlns:a14="http://schemas.microsoft.com/office/drawing/2007/7/7/main" val="0"/>
              </a:ext>
            </a:extLst>
          </a:blip>
          <a:srcRect/>
          <a:stretch/>
        </p:blipFill>
        <p:spPr bwMode="auto">
          <a:xfrm>
            <a:off x="0" y="0"/>
            <a:ext cx="9182100" cy="5486400"/>
          </a:xfrm>
          <a:prstGeom prst="rect">
            <a:avLst/>
          </a:prstGeom>
          <a:extLst>
            <a:ext uri="{909E8E84-426E-40dd-AFC4-6F175D3DCCD1}">
              <a14:hiddenFill xmlns:a14="http://schemas.microsoft.com/office/drawing/2007/7/7/main">
                <a:solidFill>
                  <a:schemeClr val="accent1"/>
                </a:solidFill>
              </a14:hiddenFill>
            </a:ext>
            <a:ext uri="{91240B29-F687-4f45-9708-019B960494DF}">
              <a14:hiddenLine xmlns:a14="http://schemas.microsoft.com/office/drawing/2007/7/7/main" w="9525">
                <a:solidFill>
                  <a:schemeClr val="tx1"/>
                </a:solidFill>
                <a:miter lim="800000"/>
                <a:headEnd/>
                <a:tailEnd/>
              </a14:hiddenLine>
            </a:ext>
            <a:ext uri="{AF507438-7753-43e0-B8FC-AC1667EBCBE1}">
              <a14:hiddenEffects xmlns:a14="http://schemas.microsoft.com/office/drawing/2007/7/7/main">
                <a:effectLst>
                  <a:outerShdw blurRad="63500" dist="35921" dir="2700000" algn="ctr" rotWithShape="0">
                    <a:schemeClr val="bg2"/>
                  </a:outerShdw>
                </a:effectLst>
              </a14:hiddenEffects>
            </a:ext>
          </a:extLst>
        </p:spPr>
      </p:pic>
    </p:spTree>
    <p:extLst>
      <p:ext uri="{BB962C8B-B14F-4D97-AF65-F5344CB8AC3E}">
        <p14:creationId xmlns:p14="http://schemas.microsoft.com/office/powerpoint/2007/7/12/main" val="688373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07/7/7/main" val="0"/>
              </a:ext>
            </a:extLst>
          </a:blip>
          <a:srcRect/>
          <a:stretch/>
        </p:blipFill>
        <p:spPr bwMode="auto">
          <a:xfrm>
            <a:off x="0" y="0"/>
            <a:ext cx="9086850" cy="5619750"/>
          </a:xfrm>
          <a:prstGeom prst="rect">
            <a:avLst/>
          </a:prstGeom>
          <a:extLst>
            <a:ext uri="{909E8E84-426E-40dd-AFC4-6F175D3DCCD1}">
              <a14:hiddenFill xmlns:a14="http://schemas.microsoft.com/office/drawing/2007/7/7/main">
                <a:solidFill>
                  <a:schemeClr val="accent1"/>
                </a:solidFill>
              </a14:hiddenFill>
            </a:ext>
            <a:ext uri="{91240B29-F687-4f45-9708-019B960494DF}">
              <a14:hiddenLine xmlns:a14="http://schemas.microsoft.com/office/drawing/2007/7/7/main" w="9525">
                <a:solidFill>
                  <a:schemeClr val="tx1"/>
                </a:solidFill>
                <a:miter lim="800000"/>
                <a:headEnd/>
                <a:tailEnd/>
              </a14:hiddenLine>
            </a:ext>
            <a:ext uri="{AF507438-7753-43e0-B8FC-AC1667EBCBE1}">
              <a14:hiddenEffects xmlns:a14="http://schemas.microsoft.com/office/drawing/2007/7/7/main">
                <a:effectLst>
                  <a:outerShdw blurRad="63500" dist="35921" dir="2700000" algn="ctr" rotWithShape="0">
                    <a:schemeClr val="bg2"/>
                  </a:outerShdw>
                </a:effectLst>
              </a14:hiddenEffects>
            </a:ext>
          </a:extLst>
        </p:spPr>
      </p:pic>
    </p:spTree>
    <p:extLst>
      <p:ext uri="{BB962C8B-B14F-4D97-AF65-F5344CB8AC3E}">
        <p14:creationId xmlns:p14="http://schemas.microsoft.com/office/powerpoint/2007/7/12/main" val="35588774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p:cNvPicPr>
            <a:picLocks noChangeAspect="1" noChangeArrowheads="1"/>
          </p:cNvPicPr>
          <p:nvPr/>
        </p:nvPicPr>
        <p:blipFill rotWithShape="1">
          <a:blip r:embed="rId3" cstate="print">
            <a:extLst>
              <a:ext uri="28A0092B-C50C-407e-A947-70E740481C1C">
                <a14:useLocalDpi xmlns:a14="http://schemas.microsoft.com/office/drawing/2007/7/7/main" val="0"/>
              </a:ext>
            </a:extLst>
          </a:blip>
          <a:srcRect/>
          <a:stretch/>
        </p:blipFill>
        <p:spPr bwMode="auto">
          <a:xfrm>
            <a:off x="0" y="0"/>
            <a:ext cx="9105901" cy="5505450"/>
          </a:xfrm>
          <a:prstGeom prst="rect">
            <a:avLst/>
          </a:prstGeom>
          <a:extLst>
            <a:ext uri="{909E8E84-426E-40dd-AFC4-6F175D3DCCD1}">
              <a14:hiddenFill xmlns:a14="http://schemas.microsoft.com/office/drawing/2007/7/7/main">
                <a:solidFill>
                  <a:schemeClr val="accent1"/>
                </a:solidFill>
              </a14:hiddenFill>
            </a:ext>
            <a:ext uri="{91240B29-F687-4f45-9708-019B960494DF}">
              <a14:hiddenLine xmlns:a14="http://schemas.microsoft.com/office/drawing/2007/7/7/main" w="9525">
                <a:solidFill>
                  <a:schemeClr val="tx1"/>
                </a:solidFill>
                <a:miter lim="800000"/>
                <a:headEnd/>
                <a:tailEnd/>
              </a14:hiddenLine>
            </a:ext>
            <a:ext uri="{AF507438-7753-43e0-B8FC-AC1667EBCBE1}">
              <a14:hiddenEffects xmlns:a14="http://schemas.microsoft.com/office/drawing/2007/7/7/main">
                <a:effectLst>
                  <a:outerShdw blurRad="63500" dist="35921" dir="2700000" algn="ctr" rotWithShape="0">
                    <a:schemeClr val="bg2"/>
                  </a:outerShdw>
                </a:effectLst>
              </a14:hiddenEffects>
            </a:ext>
          </a:extLst>
        </p:spPr>
      </p:pic>
    </p:spTree>
    <p:extLst>
      <p:ext uri="{BB962C8B-B14F-4D97-AF65-F5344CB8AC3E}">
        <p14:creationId xmlns:p14="http://schemas.microsoft.com/office/powerpoint/2007/7/12/main" val="6883730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p:cNvPicPr>
            <a:picLocks noChangeAspect="1" noChangeArrowheads="1"/>
          </p:cNvPicPr>
          <p:nvPr/>
        </p:nvPicPr>
        <p:blipFill rotWithShape="1">
          <a:blip r:embed="rId3" cstate="print">
            <a:extLst>
              <a:ext uri="28A0092B-C50C-407e-A947-70E740481C1C">
                <a14:useLocalDpi xmlns:a14="http://schemas.microsoft.com/office/drawing/2007/7/7/main" val="0"/>
              </a:ext>
            </a:extLst>
          </a:blip>
          <a:srcRect/>
          <a:stretch/>
        </p:blipFill>
        <p:spPr bwMode="auto">
          <a:xfrm>
            <a:off x="0" y="0"/>
            <a:ext cx="9201151" cy="5467350"/>
          </a:xfrm>
          <a:prstGeom prst="rect">
            <a:avLst/>
          </a:prstGeom>
          <a:extLst>
            <a:ext uri="{909E8E84-426E-40dd-AFC4-6F175D3DCCD1}">
              <a14:hiddenFill xmlns:a14="http://schemas.microsoft.com/office/drawing/2007/7/7/main">
                <a:solidFill>
                  <a:schemeClr val="accent1"/>
                </a:solidFill>
              </a14:hiddenFill>
            </a:ext>
            <a:ext uri="{91240B29-F687-4f45-9708-019B960494DF}">
              <a14:hiddenLine xmlns:a14="http://schemas.microsoft.com/office/drawing/2007/7/7/main" w="9525">
                <a:solidFill>
                  <a:schemeClr val="tx1"/>
                </a:solidFill>
                <a:miter lim="800000"/>
                <a:headEnd/>
                <a:tailEnd/>
              </a14:hiddenLine>
            </a:ext>
            <a:ext uri="{AF507438-7753-43e0-B8FC-AC1667EBCBE1}">
              <a14:hiddenEffects xmlns:a14="http://schemas.microsoft.com/office/drawing/2007/7/7/main">
                <a:effectLst>
                  <a:outerShdw blurRad="63500" dist="35921" dir="2700000" algn="ctr" rotWithShape="0">
                    <a:schemeClr val="bg2"/>
                  </a:outerShdw>
                </a:effectLst>
              </a14:hiddenEffects>
            </a:ext>
          </a:extLst>
        </p:spPr>
      </p:pic>
    </p:spTree>
    <p:extLst>
      <p:ext uri="{BB962C8B-B14F-4D97-AF65-F5344CB8AC3E}">
        <p14:creationId xmlns:p14="http://schemas.microsoft.com/office/powerpoint/2007/7/12/main" val="6883730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rotWithShape="1">
          <a:blip r:embed="rId3" cstate="print">
            <a:extLst>
              <a:ext uri="28A0092B-C50C-407e-A947-70E740481C1C">
                <a14:useLocalDpi xmlns:a14="http://schemas.microsoft.com/office/drawing/2007/7/7/main" val="0"/>
              </a:ext>
            </a:extLst>
          </a:blip>
          <a:srcRect/>
          <a:stretch/>
        </p:blipFill>
        <p:spPr bwMode="auto">
          <a:xfrm>
            <a:off x="0" y="0"/>
            <a:ext cx="9105900" cy="5505450"/>
          </a:xfrm>
          <a:prstGeom prst="rect">
            <a:avLst/>
          </a:prstGeom>
          <a:extLst>
            <a:ext uri="{909E8E84-426E-40dd-AFC4-6F175D3DCCD1}">
              <a14:hiddenFill xmlns:a14="http://schemas.microsoft.com/office/drawing/2007/7/7/main">
                <a:solidFill>
                  <a:schemeClr val="accent1"/>
                </a:solidFill>
              </a14:hiddenFill>
            </a:ext>
            <a:ext uri="{91240B29-F687-4f45-9708-019B960494DF}">
              <a14:hiddenLine xmlns:a14="http://schemas.microsoft.com/office/drawing/2007/7/7/main" w="9525">
                <a:solidFill>
                  <a:schemeClr val="tx1"/>
                </a:solidFill>
                <a:miter lim="800000"/>
                <a:headEnd/>
                <a:tailEnd/>
              </a14:hiddenLine>
            </a:ext>
            <a:ext uri="{AF507438-7753-43e0-B8FC-AC1667EBCBE1}">
              <a14:hiddenEffects xmlns:a14="http://schemas.microsoft.com/office/drawing/2007/7/7/main">
                <a:effectLst>
                  <a:outerShdw blurRad="63500" dist="35921" dir="2700000" algn="ctr" rotWithShape="0">
                    <a:schemeClr val="bg2"/>
                  </a:outerShdw>
                </a:effectLst>
              </a14:hiddenEffects>
            </a:ext>
          </a:extLst>
        </p:spPr>
      </p:pic>
    </p:spTree>
    <p:extLst>
      <p:ext uri="{BB962C8B-B14F-4D97-AF65-F5344CB8AC3E}">
        <p14:creationId xmlns:p14="http://schemas.microsoft.com/office/powerpoint/2007/7/12/main" val="21284855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rotWithShape="1">
          <a:blip r:embed="rId3" cstate="print">
            <a:extLst>
              <a:ext uri="28A0092B-C50C-407e-A947-70E740481C1C">
                <a14:useLocalDpi xmlns:a14="http://schemas.microsoft.com/office/drawing/2007/7/7/main" val="0"/>
              </a:ext>
            </a:extLst>
          </a:blip>
          <a:srcRect/>
          <a:stretch/>
        </p:blipFill>
        <p:spPr bwMode="auto">
          <a:xfrm>
            <a:off x="0" y="0"/>
            <a:ext cx="9182100" cy="5486400"/>
          </a:xfrm>
          <a:prstGeom prst="rect">
            <a:avLst/>
          </a:prstGeom>
          <a:extLst>
            <a:ext uri="{909E8E84-426E-40dd-AFC4-6F175D3DCCD1}">
              <a14:hiddenFill xmlns:a14="http://schemas.microsoft.com/office/drawing/2007/7/7/main">
                <a:solidFill>
                  <a:schemeClr val="accent1"/>
                </a:solidFill>
              </a14:hiddenFill>
            </a:ext>
            <a:ext uri="{91240B29-F687-4f45-9708-019B960494DF}">
              <a14:hiddenLine xmlns:a14="http://schemas.microsoft.com/office/drawing/2007/7/7/main" w="9525">
                <a:solidFill>
                  <a:schemeClr val="tx1"/>
                </a:solidFill>
                <a:miter lim="800000"/>
                <a:headEnd/>
                <a:tailEnd/>
              </a14:hiddenLine>
            </a:ext>
            <a:ext uri="{AF507438-7753-43e0-B8FC-AC1667EBCBE1}">
              <a14:hiddenEffects xmlns:a14="http://schemas.microsoft.com/office/drawing/2007/7/7/main">
                <a:effectLst>
                  <a:outerShdw blurRad="63500" dist="35921" dir="2700000" algn="ctr" rotWithShape="0">
                    <a:schemeClr val="bg2"/>
                  </a:outerShdw>
                </a:effectLst>
              </a14:hiddenEffects>
            </a:ext>
          </a:extLst>
        </p:spPr>
      </p:pic>
    </p:spTree>
    <p:extLst>
      <p:ext uri="{BB962C8B-B14F-4D97-AF65-F5344CB8AC3E}">
        <p14:creationId xmlns:p14="http://schemas.microsoft.com/office/powerpoint/2007/7/12/main" val="21284855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rotWithShape="1">
          <a:blip r:embed="rId3" cstate="print">
            <a:extLst>
              <a:ext uri="28A0092B-C50C-407e-A947-70E740481C1C">
                <a14:useLocalDpi xmlns:a14="http://schemas.microsoft.com/office/drawing/2007/7/7/main" val="0"/>
              </a:ext>
            </a:extLst>
          </a:blip>
          <a:srcRect/>
          <a:stretch/>
        </p:blipFill>
        <p:spPr bwMode="auto">
          <a:xfrm>
            <a:off x="0" y="0"/>
            <a:ext cx="9067800" cy="5391150"/>
          </a:xfrm>
          <a:prstGeom prst="rect">
            <a:avLst/>
          </a:prstGeom>
          <a:extLst>
            <a:ext uri="{909E8E84-426E-40dd-AFC4-6F175D3DCCD1}">
              <a14:hiddenFill xmlns:a14="http://schemas.microsoft.com/office/drawing/2007/7/7/main">
                <a:solidFill>
                  <a:schemeClr val="accent1"/>
                </a:solidFill>
              </a14:hiddenFill>
            </a:ext>
            <a:ext uri="{91240B29-F687-4f45-9708-019B960494DF}">
              <a14:hiddenLine xmlns:a14="http://schemas.microsoft.com/office/drawing/2007/7/7/main" w="9525">
                <a:solidFill>
                  <a:schemeClr val="tx1"/>
                </a:solidFill>
                <a:miter lim="800000"/>
                <a:headEnd/>
                <a:tailEnd/>
              </a14:hiddenLine>
            </a:ext>
            <a:ext uri="{AF507438-7753-43e0-B8FC-AC1667EBCBE1}">
              <a14:hiddenEffects xmlns:a14="http://schemas.microsoft.com/office/drawing/2007/7/7/main">
                <a:effectLst>
                  <a:outerShdw blurRad="63500" dist="35921" dir="2700000" algn="ctr" rotWithShape="0">
                    <a:schemeClr val="bg2"/>
                  </a:outerShdw>
                </a:effectLst>
              </a14:hiddenEffects>
            </a:ext>
          </a:extLst>
        </p:spPr>
      </p:pic>
    </p:spTree>
    <p:extLst>
      <p:ext uri="{BB962C8B-B14F-4D97-AF65-F5344CB8AC3E}">
        <p14:creationId xmlns:p14="http://schemas.microsoft.com/office/powerpoint/2007/7/12/main" val="28236884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rotWithShape="1">
          <a:blip r:embed="rId3" cstate="print">
            <a:extLst>
              <a:ext uri="28A0092B-C50C-407e-A947-70E740481C1C">
                <a14:useLocalDpi xmlns:a14="http://schemas.microsoft.com/office/drawing/2007/7/7/main" val="0"/>
              </a:ext>
            </a:extLst>
          </a:blip>
          <a:srcRect/>
          <a:stretch/>
        </p:blipFill>
        <p:spPr bwMode="auto">
          <a:xfrm>
            <a:off x="0" y="0"/>
            <a:ext cx="9182100" cy="5505450"/>
          </a:xfrm>
          <a:prstGeom prst="rect">
            <a:avLst/>
          </a:prstGeom>
          <a:extLst>
            <a:ext uri="{909E8E84-426E-40dd-AFC4-6F175D3DCCD1}">
              <a14:hiddenFill xmlns:a14="http://schemas.microsoft.com/office/drawing/2007/7/7/main">
                <a:solidFill>
                  <a:schemeClr val="accent1"/>
                </a:solidFill>
              </a14:hiddenFill>
            </a:ext>
            <a:ext uri="{91240B29-F687-4f45-9708-019B960494DF}">
              <a14:hiddenLine xmlns:a14="http://schemas.microsoft.com/office/drawing/2007/7/7/main" w="9525">
                <a:solidFill>
                  <a:schemeClr val="tx1"/>
                </a:solidFill>
                <a:miter lim="800000"/>
                <a:headEnd/>
                <a:tailEnd/>
              </a14:hiddenLine>
            </a:ext>
            <a:ext uri="{AF507438-7753-43e0-B8FC-AC1667EBCBE1}">
              <a14:hiddenEffects xmlns:a14="http://schemas.microsoft.com/office/drawing/2007/7/7/main">
                <a:effectLst>
                  <a:outerShdw blurRad="63500" dist="35921" dir="2700000" algn="ctr" rotWithShape="0">
                    <a:schemeClr val="bg2"/>
                  </a:outerShdw>
                </a:effectLst>
              </a14:hiddenEffects>
            </a:ext>
          </a:extLst>
        </p:spPr>
      </p:pic>
    </p:spTree>
    <p:extLst>
      <p:ext uri="{BB962C8B-B14F-4D97-AF65-F5344CB8AC3E}">
        <p14:creationId xmlns:p14="http://schemas.microsoft.com/office/powerpoint/2007/7/12/main" val="28236884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rotWithShape="1">
          <a:blip r:embed="rId3" cstate="print">
            <a:extLst>
              <a:ext uri="28A0092B-C50C-407e-A947-70E740481C1C">
                <a14:useLocalDpi xmlns:a14="http://schemas.microsoft.com/office/drawing/2007/7/7/main" val="0"/>
              </a:ext>
            </a:extLst>
          </a:blip>
          <a:srcRect/>
          <a:stretch/>
        </p:blipFill>
        <p:spPr bwMode="auto">
          <a:xfrm>
            <a:off x="0" y="0"/>
            <a:ext cx="9144000" cy="5486400"/>
          </a:xfrm>
          <a:prstGeom prst="rect">
            <a:avLst/>
          </a:prstGeom>
          <a:extLst>
            <a:ext uri="{909E8E84-426E-40dd-AFC4-6F175D3DCCD1}">
              <a14:hiddenFill xmlns:a14="http://schemas.microsoft.com/office/drawing/2007/7/7/main">
                <a:solidFill>
                  <a:schemeClr val="accent1"/>
                </a:solidFill>
              </a14:hiddenFill>
            </a:ext>
            <a:ext uri="{91240B29-F687-4f45-9708-019B960494DF}">
              <a14:hiddenLine xmlns:a14="http://schemas.microsoft.com/office/drawing/2007/7/7/main" w="9525">
                <a:solidFill>
                  <a:schemeClr val="tx1"/>
                </a:solidFill>
                <a:miter lim="800000"/>
                <a:headEnd/>
                <a:tailEnd/>
              </a14:hiddenLine>
            </a:ext>
            <a:ext uri="{AF507438-7753-43e0-B8FC-AC1667EBCBE1}">
              <a14:hiddenEffects xmlns:a14="http://schemas.microsoft.com/office/drawing/2007/7/7/main">
                <a:effectLst>
                  <a:outerShdw blurRad="63500" dist="35921" dir="2700000" algn="ctr" rotWithShape="0">
                    <a:schemeClr val="bg2"/>
                  </a:outerShdw>
                </a:effectLst>
              </a14:hiddenEffects>
            </a:ext>
          </a:extLst>
        </p:spPr>
      </p:pic>
    </p:spTree>
    <p:extLst>
      <p:ext uri="{BB962C8B-B14F-4D97-AF65-F5344CB8AC3E}">
        <p14:creationId xmlns:p14="http://schemas.microsoft.com/office/powerpoint/2007/7/12/main" val="28236884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rotWithShape="1">
          <a:blip r:embed="rId3" cstate="print">
            <a:extLst>
              <a:ext uri="28A0092B-C50C-407e-A947-70E740481C1C">
                <a14:useLocalDpi xmlns:a14="http://schemas.microsoft.com/office/drawing/2007/7/7/main" val="0"/>
              </a:ext>
            </a:extLst>
          </a:blip>
          <a:srcRect/>
          <a:stretch/>
        </p:blipFill>
        <p:spPr bwMode="auto">
          <a:xfrm>
            <a:off x="0" y="0"/>
            <a:ext cx="9163050" cy="5448300"/>
          </a:xfrm>
          <a:prstGeom prst="rect">
            <a:avLst/>
          </a:prstGeom>
          <a:extLst>
            <a:ext uri="{909E8E84-426E-40dd-AFC4-6F175D3DCCD1}">
              <a14:hiddenFill xmlns:a14="http://schemas.microsoft.com/office/drawing/2007/7/7/main">
                <a:solidFill>
                  <a:schemeClr val="accent1"/>
                </a:solidFill>
              </a14:hiddenFill>
            </a:ext>
            <a:ext uri="{91240B29-F687-4f45-9708-019B960494DF}">
              <a14:hiddenLine xmlns:a14="http://schemas.microsoft.com/office/drawing/2007/7/7/main" w="9525">
                <a:solidFill>
                  <a:schemeClr val="tx1"/>
                </a:solidFill>
                <a:miter lim="800000"/>
                <a:headEnd/>
                <a:tailEnd/>
              </a14:hiddenLine>
            </a:ext>
            <a:ext uri="{AF507438-7753-43e0-B8FC-AC1667EBCBE1}">
              <a14:hiddenEffects xmlns:a14="http://schemas.microsoft.com/office/drawing/2007/7/7/main">
                <a:effectLst>
                  <a:outerShdw blurRad="63500" dist="35921" dir="2700000" algn="ctr" rotWithShape="0">
                    <a:schemeClr val="bg2"/>
                  </a:outerShdw>
                </a:effectLst>
              </a14:hiddenEffects>
            </a:ext>
          </a:extLst>
        </p:spPr>
      </p:pic>
    </p:spTree>
    <p:extLst>
      <p:ext uri="{BB962C8B-B14F-4D97-AF65-F5344CB8AC3E}">
        <p14:creationId xmlns:p14="http://schemas.microsoft.com/office/powerpoint/2007/7/12/main" val="28236884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rotWithShape="1">
          <a:blip r:embed="rId3" cstate="print">
            <a:extLst>
              <a:ext uri="28A0092B-C50C-407e-A947-70E740481C1C">
                <a14:useLocalDpi xmlns:a14="http://schemas.microsoft.com/office/drawing/2007/7/7/main" val="0"/>
              </a:ext>
            </a:extLst>
          </a:blip>
          <a:srcRect/>
          <a:stretch/>
        </p:blipFill>
        <p:spPr bwMode="auto">
          <a:xfrm>
            <a:off x="0" y="0"/>
            <a:ext cx="9182100" cy="5524500"/>
          </a:xfrm>
          <a:prstGeom prst="rect">
            <a:avLst/>
          </a:prstGeom>
          <a:extLst>
            <a:ext uri="{909E8E84-426E-40dd-AFC4-6F175D3DCCD1}">
              <a14:hiddenFill xmlns:a14="http://schemas.microsoft.com/office/drawing/2007/7/7/main">
                <a:solidFill>
                  <a:schemeClr val="accent1"/>
                </a:solidFill>
              </a14:hiddenFill>
            </a:ext>
            <a:ext uri="{91240B29-F687-4f45-9708-019B960494DF}">
              <a14:hiddenLine xmlns:a14="http://schemas.microsoft.com/office/drawing/2007/7/7/main" w="9525">
                <a:solidFill>
                  <a:schemeClr val="tx1"/>
                </a:solidFill>
                <a:miter lim="800000"/>
                <a:headEnd/>
                <a:tailEnd/>
              </a14:hiddenLine>
            </a:ext>
            <a:ext uri="{AF507438-7753-43e0-B8FC-AC1667EBCBE1}">
              <a14:hiddenEffects xmlns:a14="http://schemas.microsoft.com/office/drawing/2007/7/7/main">
                <a:effectLst>
                  <a:outerShdw blurRad="63500" dist="35921" dir="2700000" algn="ctr" rotWithShape="0">
                    <a:schemeClr val="bg2"/>
                  </a:outerShdw>
                </a:effectLst>
              </a14:hiddenEffects>
            </a:ext>
          </a:extLst>
        </p:spPr>
      </p:pic>
    </p:spTree>
    <p:extLst>
      <p:ext uri="{BB962C8B-B14F-4D97-AF65-F5344CB8AC3E}">
        <p14:creationId xmlns:p14="http://schemas.microsoft.com/office/powerpoint/2007/7/12/main" val="34440614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07/7/7/main" val="0"/>
              </a:ext>
            </a:extLst>
          </a:blip>
          <a:srcRect/>
          <a:stretch/>
        </p:blipFill>
        <p:spPr bwMode="auto">
          <a:xfrm>
            <a:off x="0" y="0"/>
            <a:ext cx="9182100" cy="5715000"/>
          </a:xfrm>
          <a:prstGeom prst="rect">
            <a:avLst/>
          </a:prstGeom>
          <a:extLst>
            <a:ext uri="{909E8E84-426E-40dd-AFC4-6F175D3DCCD1}">
              <a14:hiddenFill xmlns:a14="http://schemas.microsoft.com/office/drawing/2007/7/7/main">
                <a:solidFill>
                  <a:schemeClr val="accent1"/>
                </a:solidFill>
              </a14:hiddenFill>
            </a:ext>
            <a:ext uri="{91240B29-F687-4f45-9708-019B960494DF}">
              <a14:hiddenLine xmlns:a14="http://schemas.microsoft.com/office/drawing/2007/7/7/main" w="9525">
                <a:solidFill>
                  <a:schemeClr val="tx1"/>
                </a:solidFill>
                <a:miter lim="800000"/>
                <a:headEnd/>
                <a:tailEnd/>
              </a14:hiddenLine>
            </a:ext>
            <a:ext uri="{AF507438-7753-43e0-B8FC-AC1667EBCBE1}">
              <a14:hiddenEffects xmlns:a14="http://schemas.microsoft.com/office/drawing/2007/7/7/main">
                <a:effectLst>
                  <a:outerShdw blurRad="63500" dist="35921" dir="2700000" algn="ctr" rotWithShape="0">
                    <a:schemeClr val="bg2"/>
                  </a:outerShdw>
                </a:effectLst>
              </a14:hiddenEffects>
            </a:ext>
          </a:extLst>
        </p:spPr>
      </p:pic>
    </p:spTree>
    <p:extLst>
      <p:ext uri="{BB962C8B-B14F-4D97-AF65-F5344CB8AC3E}">
        <p14:creationId xmlns:p14="http://schemas.microsoft.com/office/powerpoint/2007/7/12/main" val="531396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rotWithShape="1">
          <a:blip r:embed="rId3" cstate="print">
            <a:extLst>
              <a:ext uri="28A0092B-C50C-407e-A947-70E740481C1C">
                <a14:useLocalDpi xmlns:a14="http://schemas.microsoft.com/office/drawing/2007/7/7/main" val="0"/>
              </a:ext>
            </a:extLst>
          </a:blip>
          <a:srcRect/>
          <a:stretch/>
        </p:blipFill>
        <p:spPr bwMode="auto">
          <a:xfrm>
            <a:off x="38100" y="0"/>
            <a:ext cx="9105900" cy="5486400"/>
          </a:xfrm>
          <a:prstGeom prst="rect">
            <a:avLst/>
          </a:prstGeom>
          <a:extLst>
            <a:ext uri="{909E8E84-426E-40dd-AFC4-6F175D3DCCD1}">
              <a14:hiddenFill xmlns:a14="http://schemas.microsoft.com/office/drawing/2007/7/7/main">
                <a:solidFill>
                  <a:schemeClr val="accent1"/>
                </a:solidFill>
              </a14:hiddenFill>
            </a:ext>
            <a:ext uri="{91240B29-F687-4f45-9708-019B960494DF}">
              <a14:hiddenLine xmlns:a14="http://schemas.microsoft.com/office/drawing/2007/7/7/main" w="9525">
                <a:solidFill>
                  <a:schemeClr val="tx1"/>
                </a:solidFill>
                <a:miter lim="800000"/>
                <a:headEnd/>
                <a:tailEnd/>
              </a14:hiddenLine>
            </a:ext>
            <a:ext uri="{AF507438-7753-43e0-B8FC-AC1667EBCBE1}">
              <a14:hiddenEffects xmlns:a14="http://schemas.microsoft.com/office/drawing/2007/7/7/main">
                <a:effectLst>
                  <a:outerShdw blurRad="63500" dist="35921" dir="2700000" algn="ctr" rotWithShape="0">
                    <a:schemeClr val="bg2"/>
                  </a:outerShdw>
                </a:effectLst>
              </a14:hiddenEffects>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rotWithShape="1">
          <a:blip r:embed="rId3" cstate="print">
            <a:extLst>
              <a:ext uri="28A0092B-C50C-407e-A947-70E740481C1C">
                <a14:useLocalDpi xmlns:a14="http://schemas.microsoft.com/office/drawing/2007/7/7/main" val="0"/>
              </a:ext>
            </a:extLst>
          </a:blip>
          <a:srcRect/>
          <a:stretch/>
        </p:blipFill>
        <p:spPr bwMode="auto">
          <a:xfrm>
            <a:off x="0" y="19050"/>
            <a:ext cx="9144000" cy="5695950"/>
          </a:xfrm>
          <a:prstGeom prst="rect">
            <a:avLst/>
          </a:prstGeom>
          <a:extLst>
            <a:ext uri="{909E8E84-426E-40dd-AFC4-6F175D3DCCD1}">
              <a14:hiddenFill xmlns:a14="http://schemas.microsoft.com/office/drawing/2007/7/7/main">
                <a:solidFill>
                  <a:schemeClr val="accent1"/>
                </a:solidFill>
              </a14:hiddenFill>
            </a:ext>
            <a:ext uri="{91240B29-F687-4f45-9708-019B960494DF}">
              <a14:hiddenLine xmlns:a14="http://schemas.microsoft.com/office/drawing/2007/7/7/main" w="9525">
                <a:solidFill>
                  <a:schemeClr val="tx1"/>
                </a:solidFill>
                <a:miter lim="800000"/>
                <a:headEnd/>
                <a:tailEnd/>
              </a14:hiddenLine>
            </a:ext>
            <a:ext uri="{AF507438-7753-43e0-B8FC-AC1667EBCBE1}">
              <a14:hiddenEffects xmlns:a14="http://schemas.microsoft.com/office/drawing/2007/7/7/main">
                <a:effectLst>
                  <a:outerShdw blurRad="63500" dist="35921" dir="2700000" algn="ctr" rotWithShape="0">
                    <a:schemeClr val="bg2"/>
                  </a:outerShdw>
                </a:effectLst>
              </a14:hiddenEffects>
            </a:ext>
          </a:extLst>
        </p:spPr>
      </p:pic>
    </p:spTree>
    <p:extLst>
      <p:ext uri="{BB962C8B-B14F-4D97-AF65-F5344CB8AC3E}">
        <p14:creationId xmlns:p14="http://schemas.microsoft.com/office/powerpoint/2007/7/12/main" val="34440614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3"/>
          <p:cNvPicPr>
            <a:picLocks noChangeAspect="1" noChangeArrowheads="1"/>
          </p:cNvPicPr>
          <p:nvPr/>
        </p:nvPicPr>
        <p:blipFill rotWithShape="1">
          <a:blip r:embed="rId3" cstate="print">
            <a:extLst>
              <a:ext uri="28A0092B-C50C-407e-A947-70E740481C1C">
                <a14:useLocalDpi xmlns:a14="http://schemas.microsoft.com/office/drawing/2007/7/7/main" val="0"/>
              </a:ext>
            </a:extLst>
          </a:blip>
          <a:srcRect/>
          <a:stretch/>
        </p:blipFill>
        <p:spPr bwMode="auto">
          <a:xfrm>
            <a:off x="19050" y="0"/>
            <a:ext cx="9124950" cy="5676900"/>
          </a:xfrm>
          <a:prstGeom prst="rect">
            <a:avLst/>
          </a:prstGeom>
          <a:extLst>
            <a:ext uri="{909E8E84-426E-40dd-AFC4-6F175D3DCCD1}">
              <a14:hiddenFill xmlns:a14="http://schemas.microsoft.com/office/drawing/2007/7/7/main">
                <a:solidFill>
                  <a:schemeClr val="accent1"/>
                </a:solidFill>
              </a14:hiddenFill>
            </a:ext>
            <a:ext uri="{91240B29-F687-4f45-9708-019B960494DF}">
              <a14:hiddenLine xmlns:a14="http://schemas.microsoft.com/office/drawing/2007/7/7/main" w="9525">
                <a:solidFill>
                  <a:schemeClr val="tx1"/>
                </a:solidFill>
                <a:miter lim="800000"/>
                <a:headEnd/>
                <a:tailEnd/>
              </a14:hiddenLine>
            </a:ext>
            <a:ext uri="{AF507438-7753-43e0-B8FC-AC1667EBCBE1}">
              <a14:hiddenEffects xmlns:a14="http://schemas.microsoft.com/office/drawing/2007/7/7/main">
                <a:effectLst>
                  <a:outerShdw blurRad="63500" dist="35921" dir="2700000" algn="ctr" rotWithShape="0">
                    <a:schemeClr val="bg2"/>
                  </a:outerShdw>
                </a:effectLst>
              </a14:hiddenEffects>
            </a:ext>
          </a:extLst>
        </p:spPr>
      </p:pic>
    </p:spTree>
    <p:extLst>
      <p:ext uri="{BB962C8B-B14F-4D97-AF65-F5344CB8AC3E}">
        <p14:creationId xmlns:p14="http://schemas.microsoft.com/office/powerpoint/2007/7/12/main" val="34440614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rotWithShape="1">
          <a:blip r:embed="rId3" cstate="print">
            <a:extLst>
              <a:ext uri="28A0092B-C50C-407e-A947-70E740481C1C">
                <a14:useLocalDpi xmlns:a14="http://schemas.microsoft.com/office/drawing/2007/7/7/main" val="0"/>
              </a:ext>
            </a:extLst>
          </a:blip>
          <a:srcRect/>
          <a:stretch/>
        </p:blipFill>
        <p:spPr bwMode="auto">
          <a:xfrm>
            <a:off x="-19050" y="0"/>
            <a:ext cx="9163050" cy="5657850"/>
          </a:xfrm>
          <a:prstGeom prst="rect">
            <a:avLst/>
          </a:prstGeom>
          <a:extLst>
            <a:ext uri="{909E8E84-426E-40dd-AFC4-6F175D3DCCD1}">
              <a14:hiddenFill xmlns:a14="http://schemas.microsoft.com/office/drawing/2007/7/7/main">
                <a:solidFill>
                  <a:schemeClr val="accent1"/>
                </a:solidFill>
              </a14:hiddenFill>
            </a:ext>
            <a:ext uri="{91240B29-F687-4f45-9708-019B960494DF}">
              <a14:hiddenLine xmlns:a14="http://schemas.microsoft.com/office/drawing/2007/7/7/main" w="9525">
                <a:solidFill>
                  <a:schemeClr val="tx1"/>
                </a:solidFill>
                <a:miter lim="800000"/>
                <a:headEnd/>
                <a:tailEnd/>
              </a14:hiddenLine>
            </a:ext>
            <a:ext uri="{AF507438-7753-43e0-B8FC-AC1667EBCBE1}">
              <a14:hiddenEffects xmlns:a14="http://schemas.microsoft.com/office/drawing/2007/7/7/main">
                <a:effectLst>
                  <a:outerShdw blurRad="63500" dist="35921" dir="2700000" algn="ctr" rotWithShape="0">
                    <a:schemeClr val="bg2"/>
                  </a:outerShdw>
                </a:effectLst>
              </a14:hiddenEffects>
            </a:ext>
          </a:extLst>
        </p:spPr>
      </p:pic>
    </p:spTree>
    <p:extLst>
      <p:ext uri="{BB962C8B-B14F-4D97-AF65-F5344CB8AC3E}">
        <p14:creationId xmlns:p14="http://schemas.microsoft.com/office/powerpoint/2007/7/12/main" val="21284855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rotWithShape="1">
          <a:blip r:embed="rId3" cstate="print">
            <a:extLst>
              <a:ext uri="28A0092B-C50C-407e-A947-70E740481C1C">
                <a14:useLocalDpi xmlns:a14="http://schemas.microsoft.com/office/drawing/2007/7/7/main" val="0"/>
              </a:ext>
            </a:extLst>
          </a:blip>
          <a:srcRect/>
          <a:stretch/>
        </p:blipFill>
        <p:spPr bwMode="auto">
          <a:xfrm>
            <a:off x="0" y="0"/>
            <a:ext cx="9144000" cy="5638800"/>
          </a:xfrm>
          <a:prstGeom prst="rect">
            <a:avLst/>
          </a:prstGeom>
          <a:extLst>
            <a:ext uri="{909E8E84-426E-40dd-AFC4-6F175D3DCCD1}">
              <a14:hiddenFill xmlns:a14="http://schemas.microsoft.com/office/drawing/2007/7/7/main">
                <a:solidFill>
                  <a:schemeClr val="accent1"/>
                </a:solidFill>
              </a14:hiddenFill>
            </a:ext>
            <a:ext uri="{91240B29-F687-4f45-9708-019B960494DF}">
              <a14:hiddenLine xmlns:a14="http://schemas.microsoft.com/office/drawing/2007/7/7/main" w="9525">
                <a:solidFill>
                  <a:schemeClr val="tx1"/>
                </a:solidFill>
                <a:miter lim="800000"/>
                <a:headEnd/>
                <a:tailEnd/>
              </a14:hiddenLine>
            </a:ext>
            <a:ext uri="{AF507438-7753-43e0-B8FC-AC1667EBCBE1}">
              <a14:hiddenEffects xmlns:a14="http://schemas.microsoft.com/office/drawing/2007/7/7/main">
                <a:effectLst>
                  <a:outerShdw blurRad="63500" dist="35921" dir="2700000" algn="ctr" rotWithShape="0">
                    <a:schemeClr val="bg2"/>
                  </a:outerShdw>
                </a:effectLst>
              </a14:hiddenEffects>
            </a:ext>
          </a:extLst>
        </p:spPr>
      </p:pic>
    </p:spTree>
    <p:extLst>
      <p:ext uri="{BB962C8B-B14F-4D97-AF65-F5344CB8AC3E}">
        <p14:creationId xmlns:p14="http://schemas.microsoft.com/office/powerpoint/2007/7/12/main" val="39814396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rotWithShape="1">
          <a:blip r:embed="rId3" cstate="print">
            <a:extLst>
              <a:ext uri="28A0092B-C50C-407e-A947-70E740481C1C">
                <a14:useLocalDpi xmlns:a14="http://schemas.microsoft.com/office/drawing/2007/7/7/main" val="0"/>
              </a:ext>
            </a:extLst>
          </a:blip>
          <a:srcRect/>
          <a:stretch/>
        </p:blipFill>
        <p:spPr bwMode="auto">
          <a:xfrm>
            <a:off x="0" y="0"/>
            <a:ext cx="9144000" cy="5657850"/>
          </a:xfrm>
          <a:prstGeom prst="rect">
            <a:avLst/>
          </a:prstGeom>
          <a:extLst>
            <a:ext uri="{909E8E84-426E-40dd-AFC4-6F175D3DCCD1}">
              <a14:hiddenFill xmlns:a14="http://schemas.microsoft.com/office/drawing/2007/7/7/main">
                <a:solidFill>
                  <a:schemeClr val="accent1"/>
                </a:solidFill>
              </a14:hiddenFill>
            </a:ext>
            <a:ext uri="{91240B29-F687-4f45-9708-019B960494DF}">
              <a14:hiddenLine xmlns:a14="http://schemas.microsoft.com/office/drawing/2007/7/7/main" w="9525">
                <a:solidFill>
                  <a:schemeClr val="tx1"/>
                </a:solidFill>
                <a:miter lim="800000"/>
                <a:headEnd/>
                <a:tailEnd/>
              </a14:hiddenLine>
            </a:ext>
            <a:ext uri="{AF507438-7753-43e0-B8FC-AC1667EBCBE1}">
              <a14:hiddenEffects xmlns:a14="http://schemas.microsoft.com/office/drawing/2007/7/7/main">
                <a:effectLst>
                  <a:outerShdw blurRad="63500" dist="35921" dir="2700000" algn="ctr" rotWithShape="0">
                    <a:schemeClr val="bg2"/>
                  </a:outerShdw>
                </a:effectLst>
              </a14:hiddenEffects>
            </a:ext>
          </a:extLst>
        </p:spPr>
      </p:pic>
    </p:spTree>
    <p:extLst>
      <p:ext uri="{BB962C8B-B14F-4D97-AF65-F5344CB8AC3E}">
        <p14:creationId xmlns:p14="http://schemas.microsoft.com/office/powerpoint/2007/7/12/main" val="9950422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rotWithShape="1">
          <a:blip r:embed="rId3" cstate="print">
            <a:extLst>
              <a:ext uri="28A0092B-C50C-407e-A947-70E740481C1C">
                <a14:useLocalDpi xmlns:a14="http://schemas.microsoft.com/office/drawing/2007/7/7/main" val="0"/>
              </a:ext>
            </a:extLst>
          </a:blip>
          <a:srcRect/>
          <a:stretch/>
        </p:blipFill>
        <p:spPr bwMode="auto">
          <a:xfrm>
            <a:off x="0" y="0"/>
            <a:ext cx="9182100" cy="5619750"/>
          </a:xfrm>
          <a:prstGeom prst="rect">
            <a:avLst/>
          </a:prstGeom>
          <a:extLst>
            <a:ext uri="{909E8E84-426E-40dd-AFC4-6F175D3DCCD1}">
              <a14:hiddenFill xmlns:a14="http://schemas.microsoft.com/office/drawing/2007/7/7/main">
                <a:solidFill>
                  <a:schemeClr val="accent1"/>
                </a:solidFill>
              </a14:hiddenFill>
            </a:ext>
            <a:ext uri="{91240B29-F687-4f45-9708-019B960494DF}">
              <a14:hiddenLine xmlns:a14="http://schemas.microsoft.com/office/drawing/2007/7/7/main" w="9525">
                <a:solidFill>
                  <a:schemeClr val="tx1"/>
                </a:solidFill>
                <a:miter lim="800000"/>
                <a:headEnd/>
                <a:tailEnd/>
              </a14:hiddenLine>
            </a:ext>
            <a:ext uri="{AF507438-7753-43e0-B8FC-AC1667EBCBE1}">
              <a14:hiddenEffects xmlns:a14="http://schemas.microsoft.com/office/drawing/2007/7/7/main">
                <a:effectLst>
                  <a:outerShdw blurRad="63500" dist="35921" dir="2700000" algn="ctr" rotWithShape="0">
                    <a:schemeClr val="bg2"/>
                  </a:outerShdw>
                </a:effectLst>
              </a14:hiddenEffects>
            </a:ext>
          </a:extLst>
        </p:spPr>
      </p:pic>
    </p:spTree>
    <p:extLst>
      <p:ext uri="{BB962C8B-B14F-4D97-AF65-F5344CB8AC3E}">
        <p14:creationId xmlns:p14="http://schemas.microsoft.com/office/powerpoint/2007/7/12/main" val="9141972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rotWithShape="1">
          <a:blip r:embed="rId3" cstate="print">
            <a:extLst>
              <a:ext uri="28A0092B-C50C-407e-A947-70E740481C1C">
                <a14:useLocalDpi xmlns:a14="http://schemas.microsoft.com/office/drawing/2007/7/7/main" val="0"/>
              </a:ext>
            </a:extLst>
          </a:blip>
          <a:srcRect/>
          <a:stretch/>
        </p:blipFill>
        <p:spPr bwMode="auto">
          <a:xfrm>
            <a:off x="0" y="0"/>
            <a:ext cx="9163050" cy="5657850"/>
          </a:xfrm>
          <a:prstGeom prst="rect">
            <a:avLst/>
          </a:prstGeom>
          <a:extLst>
            <a:ext uri="{909E8E84-426E-40dd-AFC4-6F175D3DCCD1}">
              <a14:hiddenFill xmlns:a14="http://schemas.microsoft.com/office/drawing/2007/7/7/main">
                <a:solidFill>
                  <a:schemeClr val="accent1"/>
                </a:solidFill>
              </a14:hiddenFill>
            </a:ext>
            <a:ext uri="{91240B29-F687-4f45-9708-019B960494DF}">
              <a14:hiddenLine xmlns:a14="http://schemas.microsoft.com/office/drawing/2007/7/7/main" w="9525">
                <a:solidFill>
                  <a:schemeClr val="tx1"/>
                </a:solidFill>
                <a:miter lim="800000"/>
                <a:headEnd/>
                <a:tailEnd/>
              </a14:hiddenLine>
            </a:ext>
            <a:ext uri="{AF507438-7753-43e0-B8FC-AC1667EBCBE1}">
              <a14:hiddenEffects xmlns:a14="http://schemas.microsoft.com/office/drawing/2007/7/7/main">
                <a:effectLst>
                  <a:outerShdw blurRad="63500" dist="35921" dir="2700000" algn="ctr" rotWithShape="0">
                    <a:schemeClr val="bg2"/>
                  </a:outerShdw>
                </a:effectLst>
              </a14:hiddenEffects>
            </a:ext>
          </a:extLst>
        </p:spPr>
      </p:pic>
    </p:spTree>
    <p:extLst>
      <p:ext uri="{BB962C8B-B14F-4D97-AF65-F5344CB8AC3E}">
        <p14:creationId xmlns:p14="http://schemas.microsoft.com/office/powerpoint/2007/7/12/main" val="9141972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rotWithShape="1">
          <a:blip r:embed="rId3" cstate="print">
            <a:extLst>
              <a:ext uri="28A0092B-C50C-407e-A947-70E740481C1C">
                <a14:useLocalDpi xmlns:a14="http://schemas.microsoft.com/office/drawing/2007/7/7/main" val="0"/>
              </a:ext>
            </a:extLst>
          </a:blip>
          <a:srcRect/>
          <a:stretch/>
        </p:blipFill>
        <p:spPr bwMode="auto">
          <a:xfrm>
            <a:off x="0" y="0"/>
            <a:ext cx="9124950" cy="5695950"/>
          </a:xfrm>
          <a:prstGeom prst="rect">
            <a:avLst/>
          </a:prstGeom>
          <a:extLst>
            <a:ext uri="{909E8E84-426E-40dd-AFC4-6F175D3DCCD1}">
              <a14:hiddenFill xmlns:a14="http://schemas.microsoft.com/office/drawing/2007/7/7/main">
                <a:solidFill>
                  <a:schemeClr val="accent1"/>
                </a:solidFill>
              </a14:hiddenFill>
            </a:ext>
            <a:ext uri="{91240B29-F687-4f45-9708-019B960494DF}">
              <a14:hiddenLine xmlns:a14="http://schemas.microsoft.com/office/drawing/2007/7/7/main" w="9525">
                <a:solidFill>
                  <a:schemeClr val="tx1"/>
                </a:solidFill>
                <a:miter lim="800000"/>
                <a:headEnd/>
                <a:tailEnd/>
              </a14:hiddenLine>
            </a:ext>
            <a:ext uri="{AF507438-7753-43e0-B8FC-AC1667EBCBE1}">
              <a14:hiddenEffects xmlns:a14="http://schemas.microsoft.com/office/drawing/2007/7/7/main">
                <a:effectLst>
                  <a:outerShdw blurRad="63500" dist="35921" dir="2700000" algn="ctr" rotWithShape="0">
                    <a:schemeClr val="bg2"/>
                  </a:outerShdw>
                </a:effectLst>
              </a14:hiddenEffects>
            </a:ext>
          </a:extLst>
        </p:spPr>
      </p:pic>
    </p:spTree>
    <p:extLst>
      <p:ext uri="{BB962C8B-B14F-4D97-AF65-F5344CB8AC3E}">
        <p14:creationId xmlns:p14="http://schemas.microsoft.com/office/powerpoint/2007/7/12/main" val="9141972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rotWithShape="1">
          <a:blip r:embed="rId3" cstate="print">
            <a:extLst>
              <a:ext uri="28A0092B-C50C-407e-A947-70E740481C1C">
                <a14:useLocalDpi xmlns:a14="http://schemas.microsoft.com/office/drawing/2007/7/7/main" val="0"/>
              </a:ext>
            </a:extLst>
          </a:blip>
          <a:srcRect/>
          <a:stretch/>
        </p:blipFill>
        <p:spPr bwMode="auto">
          <a:xfrm>
            <a:off x="0" y="0"/>
            <a:ext cx="9144000" cy="5657850"/>
          </a:xfrm>
          <a:prstGeom prst="rect">
            <a:avLst/>
          </a:prstGeom>
          <a:extLst>
            <a:ext uri="{909E8E84-426E-40dd-AFC4-6F175D3DCCD1}">
              <a14:hiddenFill xmlns:a14="http://schemas.microsoft.com/office/drawing/2007/7/7/main">
                <a:solidFill>
                  <a:schemeClr val="accent1"/>
                </a:solidFill>
              </a14:hiddenFill>
            </a:ext>
            <a:ext uri="{91240B29-F687-4f45-9708-019B960494DF}">
              <a14:hiddenLine xmlns:a14="http://schemas.microsoft.com/office/drawing/2007/7/7/main" w="9525">
                <a:solidFill>
                  <a:schemeClr val="tx1"/>
                </a:solidFill>
                <a:miter lim="800000"/>
                <a:headEnd/>
                <a:tailEnd/>
              </a14:hiddenLine>
            </a:ext>
            <a:ext uri="{AF507438-7753-43e0-B8FC-AC1667EBCBE1}">
              <a14:hiddenEffects xmlns:a14="http://schemas.microsoft.com/office/drawing/2007/7/7/main">
                <a:effectLst>
                  <a:outerShdw blurRad="63500" dist="35921" dir="2700000" algn="ctr" rotWithShape="0">
                    <a:schemeClr val="bg2"/>
                  </a:outerShdw>
                </a:effectLst>
              </a14:hiddenEffects>
            </a:ext>
          </a:extLst>
        </p:spPr>
      </p:pic>
    </p:spTree>
    <p:extLst>
      <p:ext uri="{BB962C8B-B14F-4D97-AF65-F5344CB8AC3E}">
        <p14:creationId xmlns:p14="http://schemas.microsoft.com/office/powerpoint/2007/7/12/main" val="39259029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rotWithShape="1">
          <a:blip r:embed="rId3" cstate="print">
            <a:extLst>
              <a:ext uri="28A0092B-C50C-407e-A947-70E740481C1C">
                <a14:useLocalDpi xmlns:a14="http://schemas.microsoft.com/office/drawing/2007/7/7/main" val="0"/>
              </a:ext>
            </a:extLst>
          </a:blip>
          <a:srcRect/>
          <a:stretch/>
        </p:blipFill>
        <p:spPr bwMode="auto">
          <a:xfrm>
            <a:off x="0" y="0"/>
            <a:ext cx="9144000" cy="5657850"/>
          </a:xfrm>
          <a:prstGeom prst="rect">
            <a:avLst/>
          </a:prstGeom>
          <a:extLst>
            <a:ext uri="{909E8E84-426E-40dd-AFC4-6F175D3DCCD1}">
              <a14:hiddenFill xmlns:a14="http://schemas.microsoft.com/office/drawing/2007/7/7/main">
                <a:solidFill>
                  <a:schemeClr val="accent1"/>
                </a:solidFill>
              </a14:hiddenFill>
            </a:ext>
            <a:ext uri="{91240B29-F687-4f45-9708-019B960494DF}">
              <a14:hiddenLine xmlns:a14="http://schemas.microsoft.com/office/drawing/2007/7/7/main" w="9525">
                <a:solidFill>
                  <a:schemeClr val="tx1"/>
                </a:solidFill>
                <a:miter lim="800000"/>
                <a:headEnd/>
                <a:tailEnd/>
              </a14:hiddenLine>
            </a:ext>
            <a:ext uri="{AF507438-7753-43e0-B8FC-AC1667EBCBE1}">
              <a14:hiddenEffects xmlns:a14="http://schemas.microsoft.com/office/drawing/2007/7/7/main">
                <a:effectLst>
                  <a:outerShdw blurRad="63500" dist="35921" dir="2700000" algn="ctr" rotWithShape="0">
                    <a:schemeClr val="bg2"/>
                  </a:outerShdw>
                </a:effectLst>
              </a14:hiddenEffects>
            </a:ext>
          </a:extLst>
        </p:spPr>
      </p:pic>
    </p:spTree>
    <p:extLst>
      <p:ext uri="{BB962C8B-B14F-4D97-AF65-F5344CB8AC3E}">
        <p14:creationId xmlns:p14="http://schemas.microsoft.com/office/powerpoint/2007/7/12/main" val="3925902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07/7/7/main" val="0"/>
              </a:ext>
            </a:extLst>
          </a:blip>
          <a:srcRect/>
          <a:stretch/>
        </p:blipFill>
        <p:spPr bwMode="auto">
          <a:xfrm>
            <a:off x="0" y="19050"/>
            <a:ext cx="9124951" cy="5695950"/>
          </a:xfrm>
          <a:prstGeom prst="rect">
            <a:avLst/>
          </a:prstGeom>
          <a:extLst>
            <a:ext uri="{909E8E84-426E-40dd-AFC4-6F175D3DCCD1}">
              <a14:hiddenFill xmlns:a14="http://schemas.microsoft.com/office/drawing/2007/7/7/main">
                <a:solidFill>
                  <a:schemeClr val="accent1"/>
                </a:solidFill>
              </a14:hiddenFill>
            </a:ext>
            <a:ext uri="{91240B29-F687-4f45-9708-019B960494DF}">
              <a14:hiddenLine xmlns:a14="http://schemas.microsoft.com/office/drawing/2007/7/7/main" w="9525">
                <a:solidFill>
                  <a:schemeClr val="tx1"/>
                </a:solidFill>
                <a:miter lim="800000"/>
                <a:headEnd/>
                <a:tailEnd/>
              </a14:hiddenLine>
            </a:ext>
            <a:ext uri="{AF507438-7753-43e0-B8FC-AC1667EBCBE1}">
              <a14:hiddenEffects xmlns:a14="http://schemas.microsoft.com/office/drawing/2007/7/7/main">
                <a:effectLst>
                  <a:outerShdw blurRad="63500" dist="35921" dir="2700000" algn="ctr" rotWithShape="0">
                    <a:schemeClr val="bg2"/>
                  </a:outerShdw>
                </a:effectLst>
              </a14:hiddenEffects>
            </a:ext>
          </a:extLst>
        </p:spPr>
      </p:pic>
    </p:spTree>
    <p:extLst>
      <p:ext uri="{BB962C8B-B14F-4D97-AF65-F5344CB8AC3E}">
        <p14:creationId xmlns:p14="http://schemas.microsoft.com/office/powerpoint/2007/7/12/main" val="333120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rotWithShape="1">
          <a:blip r:embed="rId3" cstate="print">
            <a:extLst>
              <a:ext uri="28A0092B-C50C-407e-A947-70E740481C1C">
                <a14:useLocalDpi xmlns:a14="http://schemas.microsoft.com/office/drawing/2007/7/7/main" val="0"/>
              </a:ext>
            </a:extLst>
          </a:blip>
          <a:srcRect/>
          <a:stretch/>
        </p:blipFill>
        <p:spPr bwMode="auto">
          <a:xfrm>
            <a:off x="0" y="0"/>
            <a:ext cx="9086850" cy="5638800"/>
          </a:xfrm>
          <a:prstGeom prst="rect">
            <a:avLst/>
          </a:prstGeom>
          <a:extLst>
            <a:ext uri="{909E8E84-426E-40dd-AFC4-6F175D3DCCD1}">
              <a14:hiddenFill xmlns:a14="http://schemas.microsoft.com/office/drawing/2007/7/7/main">
                <a:solidFill>
                  <a:schemeClr val="accent1"/>
                </a:solidFill>
              </a14:hiddenFill>
            </a:ext>
            <a:ext uri="{91240B29-F687-4f45-9708-019B960494DF}">
              <a14:hiddenLine xmlns:a14="http://schemas.microsoft.com/office/drawing/2007/7/7/main" w="9525">
                <a:solidFill>
                  <a:schemeClr val="tx1"/>
                </a:solidFill>
                <a:miter lim="800000"/>
                <a:headEnd/>
                <a:tailEnd/>
              </a14:hiddenLine>
            </a:ext>
            <a:ext uri="{AF507438-7753-43e0-B8FC-AC1667EBCBE1}">
              <a14:hiddenEffects xmlns:a14="http://schemas.microsoft.com/office/drawing/2007/7/7/main">
                <a:effectLst>
                  <a:outerShdw blurRad="63500" dist="35921" dir="2700000" algn="ctr" rotWithShape="0">
                    <a:schemeClr val="bg2"/>
                  </a:outerShdw>
                </a:effectLst>
              </a14:hiddenEffects>
            </a:ext>
          </a:extLst>
        </p:spPr>
      </p:pic>
    </p:spTree>
    <p:extLst>
      <p:ext uri="{BB962C8B-B14F-4D97-AF65-F5344CB8AC3E}">
        <p14:creationId xmlns:p14="http://schemas.microsoft.com/office/powerpoint/2007/7/12/main" val="23412054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rotWithShape="1">
          <a:blip r:embed="rId3" cstate="print">
            <a:extLst>
              <a:ext uri="28A0092B-C50C-407e-A947-70E740481C1C">
                <a14:useLocalDpi xmlns:a14="http://schemas.microsoft.com/office/drawing/2007/7/7/main" val="0"/>
              </a:ext>
            </a:extLst>
          </a:blip>
          <a:srcRect/>
          <a:stretch/>
        </p:blipFill>
        <p:spPr bwMode="auto">
          <a:xfrm>
            <a:off x="0" y="0"/>
            <a:ext cx="9067800" cy="5619750"/>
          </a:xfrm>
          <a:prstGeom prst="rect">
            <a:avLst/>
          </a:prstGeom>
          <a:extLst>
            <a:ext uri="{909E8E84-426E-40dd-AFC4-6F175D3DCCD1}">
              <a14:hiddenFill xmlns:a14="http://schemas.microsoft.com/office/drawing/2007/7/7/main">
                <a:solidFill>
                  <a:schemeClr val="accent1"/>
                </a:solidFill>
              </a14:hiddenFill>
            </a:ext>
            <a:ext uri="{91240B29-F687-4f45-9708-019B960494DF}">
              <a14:hiddenLine xmlns:a14="http://schemas.microsoft.com/office/drawing/2007/7/7/main" w="9525">
                <a:solidFill>
                  <a:schemeClr val="tx1"/>
                </a:solidFill>
                <a:miter lim="800000"/>
                <a:headEnd/>
                <a:tailEnd/>
              </a14:hiddenLine>
            </a:ext>
            <a:ext uri="{AF507438-7753-43e0-B8FC-AC1667EBCBE1}">
              <a14:hiddenEffects xmlns:a14="http://schemas.microsoft.com/office/drawing/2007/7/7/main">
                <a:effectLst>
                  <a:outerShdw blurRad="63500" dist="35921" dir="2700000" algn="ctr" rotWithShape="0">
                    <a:schemeClr val="bg2"/>
                  </a:outerShdw>
                </a:effectLst>
              </a14:hiddenEffects>
            </a:ext>
          </a:extLst>
        </p:spPr>
      </p:pic>
    </p:spTree>
    <p:extLst>
      <p:ext uri="{BB962C8B-B14F-4D97-AF65-F5344CB8AC3E}">
        <p14:creationId xmlns:p14="http://schemas.microsoft.com/office/powerpoint/2007/7/12/main" val="23412054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3"/>
          <p:cNvPicPr>
            <a:picLocks noChangeAspect="1" noChangeArrowheads="1"/>
          </p:cNvPicPr>
          <p:nvPr/>
        </p:nvPicPr>
        <p:blipFill rotWithShape="1">
          <a:blip r:embed="rId3" cstate="print">
            <a:extLst>
              <a:ext uri="28A0092B-C50C-407e-A947-70E740481C1C">
                <a14:useLocalDpi xmlns:a14="http://schemas.microsoft.com/office/drawing/2007/7/7/main" val="0"/>
              </a:ext>
            </a:extLst>
          </a:blip>
          <a:srcRect/>
          <a:stretch/>
        </p:blipFill>
        <p:spPr bwMode="auto">
          <a:xfrm>
            <a:off x="0" y="0"/>
            <a:ext cx="9124950" cy="5657850"/>
          </a:xfrm>
          <a:prstGeom prst="rect">
            <a:avLst/>
          </a:prstGeom>
          <a:extLst>
            <a:ext uri="{909E8E84-426E-40dd-AFC4-6F175D3DCCD1}">
              <a14:hiddenFill xmlns:a14="http://schemas.microsoft.com/office/drawing/2007/7/7/main">
                <a:solidFill>
                  <a:schemeClr val="accent1"/>
                </a:solidFill>
              </a14:hiddenFill>
            </a:ext>
            <a:ext uri="{91240B29-F687-4f45-9708-019B960494DF}">
              <a14:hiddenLine xmlns:a14="http://schemas.microsoft.com/office/drawing/2007/7/7/main" w="9525">
                <a:solidFill>
                  <a:schemeClr val="tx1"/>
                </a:solidFill>
                <a:miter lim="800000"/>
                <a:headEnd/>
                <a:tailEnd/>
              </a14:hiddenLine>
            </a:ext>
            <a:ext uri="{AF507438-7753-43e0-B8FC-AC1667EBCBE1}">
              <a14:hiddenEffects xmlns:a14="http://schemas.microsoft.com/office/drawing/2007/7/7/main">
                <a:effectLst>
                  <a:outerShdw blurRad="63500" dist="35921" dir="2700000" algn="ctr" rotWithShape="0">
                    <a:schemeClr val="bg2"/>
                  </a:outerShdw>
                </a:effectLst>
              </a14:hiddenEffects>
            </a:ext>
          </a:extLst>
        </p:spPr>
      </p:pic>
    </p:spTree>
    <p:extLst>
      <p:ext uri="{BB962C8B-B14F-4D97-AF65-F5344CB8AC3E}">
        <p14:creationId xmlns:p14="http://schemas.microsoft.com/office/powerpoint/2007/7/12/main" val="1932209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rotWithShape="1">
          <a:blip r:embed="rId3" cstate="print">
            <a:extLst>
              <a:ext uri="28A0092B-C50C-407e-A947-70E740481C1C">
                <a14:useLocalDpi xmlns:a14="http://schemas.microsoft.com/office/drawing/2007/7/7/main" val="0"/>
              </a:ext>
            </a:extLst>
          </a:blip>
          <a:srcRect/>
          <a:stretch/>
        </p:blipFill>
        <p:spPr bwMode="auto">
          <a:xfrm>
            <a:off x="0" y="0"/>
            <a:ext cx="9182100" cy="5619750"/>
          </a:xfrm>
          <a:prstGeom prst="rect">
            <a:avLst/>
          </a:prstGeom>
          <a:extLst>
            <a:ext uri="{909E8E84-426E-40dd-AFC4-6F175D3DCCD1}">
              <a14:hiddenFill xmlns:a14="http://schemas.microsoft.com/office/drawing/2007/7/7/main">
                <a:solidFill>
                  <a:schemeClr val="accent1"/>
                </a:solidFill>
              </a14:hiddenFill>
            </a:ext>
            <a:ext uri="{91240B29-F687-4f45-9708-019B960494DF}">
              <a14:hiddenLine xmlns:a14="http://schemas.microsoft.com/office/drawing/2007/7/7/main" w="9525">
                <a:solidFill>
                  <a:schemeClr val="tx1"/>
                </a:solidFill>
                <a:miter lim="800000"/>
                <a:headEnd/>
                <a:tailEnd/>
              </a14:hiddenLine>
            </a:ext>
            <a:ext uri="{AF507438-7753-43e0-B8FC-AC1667EBCBE1}">
              <a14:hiddenEffects xmlns:a14="http://schemas.microsoft.com/office/drawing/2007/7/7/main">
                <a:effectLst>
                  <a:outerShdw blurRad="63500" dist="35921" dir="2700000" algn="ctr" rotWithShape="0">
                    <a:schemeClr val="bg2"/>
                  </a:outerShdw>
                </a:effectLst>
              </a14:hiddenEffects>
            </a:ext>
          </a:extLst>
        </p:spPr>
      </p:pic>
    </p:spTree>
    <p:extLst>
      <p:ext uri="{BB962C8B-B14F-4D97-AF65-F5344CB8AC3E}">
        <p14:creationId xmlns:p14="http://schemas.microsoft.com/office/powerpoint/2007/7/12/main" val="1932209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rotWithShape="1">
          <a:blip r:embed="rId3" cstate="print">
            <a:extLst>
              <a:ext uri="28A0092B-C50C-407e-A947-70E740481C1C">
                <a14:useLocalDpi xmlns:a14="http://schemas.microsoft.com/office/drawing/2007/7/7/main" val="0"/>
              </a:ext>
            </a:extLst>
          </a:blip>
          <a:srcRect/>
          <a:stretch/>
        </p:blipFill>
        <p:spPr bwMode="auto">
          <a:xfrm>
            <a:off x="0" y="-19050"/>
            <a:ext cx="9124950" cy="5638800"/>
          </a:xfrm>
          <a:prstGeom prst="rect">
            <a:avLst/>
          </a:prstGeom>
          <a:extLst>
            <a:ext uri="{909E8E84-426E-40dd-AFC4-6F175D3DCCD1}">
              <a14:hiddenFill xmlns:a14="http://schemas.microsoft.com/office/drawing/2007/7/7/main">
                <a:solidFill>
                  <a:schemeClr val="accent1"/>
                </a:solidFill>
              </a14:hiddenFill>
            </a:ext>
            <a:ext uri="{91240B29-F687-4f45-9708-019B960494DF}">
              <a14:hiddenLine xmlns:a14="http://schemas.microsoft.com/office/drawing/2007/7/7/main" w="9525">
                <a:solidFill>
                  <a:schemeClr val="tx1"/>
                </a:solidFill>
                <a:miter lim="800000"/>
                <a:headEnd/>
                <a:tailEnd/>
              </a14:hiddenLine>
            </a:ext>
            <a:ext uri="{AF507438-7753-43e0-B8FC-AC1667EBCBE1}">
              <a14:hiddenEffects xmlns:a14="http://schemas.microsoft.com/office/drawing/2007/7/7/main">
                <a:effectLst>
                  <a:outerShdw blurRad="63500" dist="35921" dir="2700000" algn="ctr" rotWithShape="0">
                    <a:schemeClr val="bg2"/>
                  </a:outerShdw>
                </a:effectLst>
              </a14:hiddenEffects>
            </a:ext>
          </a:extLst>
        </p:spPr>
      </p:pic>
    </p:spTree>
    <p:extLst>
      <p:ext uri="{BB962C8B-B14F-4D97-AF65-F5344CB8AC3E}">
        <p14:creationId xmlns:p14="http://schemas.microsoft.com/office/powerpoint/2007/7/12/main" val="20601105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rotWithShape="1">
          <a:blip r:embed="rId3" cstate="print">
            <a:extLst>
              <a:ext uri="28A0092B-C50C-407e-A947-70E740481C1C">
                <a14:useLocalDpi xmlns:a14="http://schemas.microsoft.com/office/drawing/2007/7/7/main" val="0"/>
              </a:ext>
            </a:extLst>
          </a:blip>
          <a:srcRect/>
          <a:stretch/>
        </p:blipFill>
        <p:spPr bwMode="auto">
          <a:xfrm>
            <a:off x="0" y="0"/>
            <a:ext cx="9163050" cy="5638800"/>
          </a:xfrm>
          <a:prstGeom prst="rect">
            <a:avLst/>
          </a:prstGeom>
          <a:extLst>
            <a:ext uri="{909E8E84-426E-40dd-AFC4-6F175D3DCCD1}">
              <a14:hiddenFill xmlns:a14="http://schemas.microsoft.com/office/drawing/2007/7/7/main">
                <a:solidFill>
                  <a:schemeClr val="accent1"/>
                </a:solidFill>
              </a14:hiddenFill>
            </a:ext>
            <a:ext uri="{91240B29-F687-4f45-9708-019B960494DF}">
              <a14:hiddenLine xmlns:a14="http://schemas.microsoft.com/office/drawing/2007/7/7/main" w="9525">
                <a:solidFill>
                  <a:schemeClr val="tx1"/>
                </a:solidFill>
                <a:miter lim="800000"/>
                <a:headEnd/>
                <a:tailEnd/>
              </a14:hiddenLine>
            </a:ext>
            <a:ext uri="{AF507438-7753-43e0-B8FC-AC1667EBCBE1}">
              <a14:hiddenEffects xmlns:a14="http://schemas.microsoft.com/office/drawing/2007/7/7/main">
                <a:effectLst>
                  <a:outerShdw blurRad="63500" dist="35921" dir="2700000" algn="ctr" rotWithShape="0">
                    <a:schemeClr val="bg2"/>
                  </a:outerShdw>
                </a:effectLst>
              </a14:hiddenEffects>
            </a:ext>
          </a:extLst>
        </p:spPr>
      </p:pic>
    </p:spTree>
    <p:extLst>
      <p:ext uri="{BB962C8B-B14F-4D97-AF65-F5344CB8AC3E}">
        <p14:creationId xmlns:p14="http://schemas.microsoft.com/office/powerpoint/2007/7/12/main" val="20601105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rotWithShape="1">
          <a:blip r:embed="rId3" cstate="print">
            <a:extLst>
              <a:ext uri="28A0092B-C50C-407e-A947-70E740481C1C">
                <a14:useLocalDpi xmlns:a14="http://schemas.microsoft.com/office/drawing/2007/7/7/main" val="0"/>
              </a:ext>
            </a:extLst>
          </a:blip>
          <a:srcRect/>
          <a:stretch/>
        </p:blipFill>
        <p:spPr bwMode="auto">
          <a:xfrm>
            <a:off x="0" y="0"/>
            <a:ext cx="9067800" cy="5657850"/>
          </a:xfrm>
          <a:prstGeom prst="rect">
            <a:avLst/>
          </a:prstGeom>
          <a:extLst>
            <a:ext uri="{909E8E84-426E-40dd-AFC4-6F175D3DCCD1}">
              <a14:hiddenFill xmlns:a14="http://schemas.microsoft.com/office/drawing/2007/7/7/main">
                <a:solidFill>
                  <a:schemeClr val="accent1"/>
                </a:solidFill>
              </a14:hiddenFill>
            </a:ext>
            <a:ext uri="{91240B29-F687-4f45-9708-019B960494DF}">
              <a14:hiddenLine xmlns:a14="http://schemas.microsoft.com/office/drawing/2007/7/7/main" w="9525">
                <a:solidFill>
                  <a:schemeClr val="tx1"/>
                </a:solidFill>
                <a:miter lim="800000"/>
                <a:headEnd/>
                <a:tailEnd/>
              </a14:hiddenLine>
            </a:ext>
            <a:ext uri="{AF507438-7753-43e0-B8FC-AC1667EBCBE1}">
              <a14:hiddenEffects xmlns:a14="http://schemas.microsoft.com/office/drawing/2007/7/7/main">
                <a:effectLst>
                  <a:outerShdw blurRad="63500" dist="35921" dir="2700000" algn="ctr" rotWithShape="0">
                    <a:schemeClr val="bg2"/>
                  </a:outerShdw>
                </a:effectLst>
              </a14:hiddenEffects>
            </a:ext>
          </a:extLst>
        </p:spPr>
      </p:pic>
    </p:spTree>
    <p:extLst>
      <p:ext uri="{BB962C8B-B14F-4D97-AF65-F5344CB8AC3E}">
        <p14:creationId xmlns:p14="http://schemas.microsoft.com/office/powerpoint/2007/7/12/main" val="20601105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rotWithShape="1">
          <a:blip r:embed="rId3" cstate="print">
            <a:extLst>
              <a:ext uri="28A0092B-C50C-407e-A947-70E740481C1C">
                <a14:useLocalDpi xmlns:a14="http://schemas.microsoft.com/office/drawing/2007/7/7/main" val="0"/>
              </a:ext>
            </a:extLst>
          </a:blip>
          <a:srcRect/>
          <a:stretch/>
        </p:blipFill>
        <p:spPr bwMode="auto">
          <a:xfrm>
            <a:off x="0" y="-19050"/>
            <a:ext cx="9086850" cy="5638800"/>
          </a:xfrm>
          <a:prstGeom prst="rect">
            <a:avLst/>
          </a:prstGeom>
          <a:extLst>
            <a:ext uri="{909E8E84-426E-40dd-AFC4-6F175D3DCCD1}">
              <a14:hiddenFill xmlns:a14="http://schemas.microsoft.com/office/drawing/2007/7/7/main">
                <a:solidFill>
                  <a:schemeClr val="accent1"/>
                </a:solidFill>
              </a14:hiddenFill>
            </a:ext>
            <a:ext uri="{91240B29-F687-4f45-9708-019B960494DF}">
              <a14:hiddenLine xmlns:a14="http://schemas.microsoft.com/office/drawing/2007/7/7/main" w="9525">
                <a:solidFill>
                  <a:schemeClr val="tx1"/>
                </a:solidFill>
                <a:miter lim="800000"/>
                <a:headEnd/>
                <a:tailEnd/>
              </a14:hiddenLine>
            </a:ext>
            <a:ext uri="{AF507438-7753-43e0-B8FC-AC1667EBCBE1}">
              <a14:hiddenEffects xmlns:a14="http://schemas.microsoft.com/office/drawing/2007/7/7/main">
                <a:effectLst>
                  <a:outerShdw blurRad="63500" dist="35921" dir="2700000" algn="ctr" rotWithShape="0">
                    <a:schemeClr val="bg2"/>
                  </a:outerShdw>
                </a:effectLst>
              </a14:hiddenEffects>
            </a:ext>
          </a:extLst>
        </p:spPr>
      </p:pic>
    </p:spTree>
    <p:extLst>
      <p:ext uri="{BB962C8B-B14F-4D97-AF65-F5344CB8AC3E}">
        <p14:creationId xmlns:p14="http://schemas.microsoft.com/office/powerpoint/2007/7/12/main" val="5802020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rotWithShape="1">
          <a:blip r:embed="rId3" cstate="print">
            <a:extLst>
              <a:ext uri="28A0092B-C50C-407e-A947-70E740481C1C">
                <a14:useLocalDpi xmlns:a14="http://schemas.microsoft.com/office/drawing/2007/7/7/main" val="0"/>
              </a:ext>
            </a:extLst>
          </a:blip>
          <a:srcRect/>
          <a:stretch/>
        </p:blipFill>
        <p:spPr bwMode="auto">
          <a:xfrm>
            <a:off x="0" y="0"/>
            <a:ext cx="9144000" cy="5619750"/>
          </a:xfrm>
          <a:prstGeom prst="rect">
            <a:avLst/>
          </a:prstGeom>
          <a:extLst>
            <a:ext uri="{909E8E84-426E-40dd-AFC4-6F175D3DCCD1}">
              <a14:hiddenFill xmlns:a14="http://schemas.microsoft.com/office/drawing/2007/7/7/main">
                <a:solidFill>
                  <a:schemeClr val="accent1"/>
                </a:solidFill>
              </a14:hiddenFill>
            </a:ext>
            <a:ext uri="{91240B29-F687-4f45-9708-019B960494DF}">
              <a14:hiddenLine xmlns:a14="http://schemas.microsoft.com/office/drawing/2007/7/7/main" w="9525">
                <a:solidFill>
                  <a:schemeClr val="tx1"/>
                </a:solidFill>
                <a:miter lim="800000"/>
                <a:headEnd/>
                <a:tailEnd/>
              </a14:hiddenLine>
            </a:ext>
            <a:ext uri="{AF507438-7753-43e0-B8FC-AC1667EBCBE1}">
              <a14:hiddenEffects xmlns:a14="http://schemas.microsoft.com/office/drawing/2007/7/7/main">
                <a:effectLst>
                  <a:outerShdw blurRad="63500" dist="35921" dir="2700000" algn="ctr" rotWithShape="0">
                    <a:schemeClr val="bg2"/>
                  </a:outerShdw>
                </a:effectLst>
              </a14:hiddenEffects>
            </a:ext>
          </a:extLst>
        </p:spPr>
      </p:pic>
    </p:spTree>
    <p:extLst>
      <p:ext uri="{BB962C8B-B14F-4D97-AF65-F5344CB8AC3E}">
        <p14:creationId xmlns:p14="http://schemas.microsoft.com/office/powerpoint/2007/7/12/main" val="5802020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07/7/7/main" val="0"/>
              </a:ext>
            </a:extLst>
          </a:blip>
          <a:srcRect/>
          <a:stretch/>
        </p:blipFill>
        <p:spPr bwMode="auto">
          <a:xfrm>
            <a:off x="0" y="0"/>
            <a:ext cx="9182100" cy="5715000"/>
          </a:xfrm>
          <a:prstGeom prst="rect">
            <a:avLst/>
          </a:prstGeom>
          <a:extLst>
            <a:ext uri="{909E8E84-426E-40dd-AFC4-6F175D3DCCD1}">
              <a14:hiddenFill xmlns:a14="http://schemas.microsoft.com/office/drawing/2007/7/7/main">
                <a:solidFill>
                  <a:schemeClr val="accent1"/>
                </a:solidFill>
              </a14:hiddenFill>
            </a:ext>
            <a:ext uri="{91240B29-F687-4f45-9708-019B960494DF}">
              <a14:hiddenLine xmlns:a14="http://schemas.microsoft.com/office/drawing/2007/7/7/main" w="9525">
                <a:solidFill>
                  <a:schemeClr val="tx1"/>
                </a:solidFill>
                <a:miter lim="800000"/>
                <a:headEnd/>
                <a:tailEnd/>
              </a14:hiddenLine>
            </a:ext>
            <a:ext uri="{AF507438-7753-43e0-B8FC-AC1667EBCBE1}">
              <a14:hiddenEffects xmlns:a14="http://schemas.microsoft.com/office/drawing/2007/7/7/main">
                <a:effectLst>
                  <a:outerShdw blurRad="63500" dist="35921" dir="2700000" algn="ctr" rotWithShape="0">
                    <a:schemeClr val="bg2"/>
                  </a:outerShdw>
                </a:effectLst>
              </a14:hiddenEffects>
            </a:ext>
          </a:extLst>
        </p:spPr>
      </p:pic>
    </p:spTree>
    <p:extLst>
      <p:ext uri="{BB962C8B-B14F-4D97-AF65-F5344CB8AC3E}">
        <p14:creationId xmlns:p14="http://schemas.microsoft.com/office/powerpoint/2007/7/12/main" val="33312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cstate="print">
            <a:extLst>
              <a:ext uri="28A0092B-C50C-407e-A947-70E740481C1C">
                <a14:useLocalDpi xmlns:a14="http://schemas.microsoft.com/office/drawing/2007/7/7/main" val="0"/>
              </a:ext>
            </a:extLst>
          </a:blip>
          <a:srcRect/>
          <a:stretch/>
        </p:blipFill>
        <p:spPr bwMode="auto">
          <a:xfrm>
            <a:off x="0" y="0"/>
            <a:ext cx="9124950" cy="5676900"/>
          </a:xfrm>
          <a:prstGeom prst="rect">
            <a:avLst/>
          </a:prstGeom>
          <a:extLst>
            <a:ext uri="{909E8E84-426E-40dd-AFC4-6F175D3DCCD1}">
              <a14:hiddenFill xmlns:a14="http://schemas.microsoft.com/office/drawing/2007/7/7/main">
                <a:solidFill>
                  <a:schemeClr val="accent1"/>
                </a:solidFill>
              </a14:hiddenFill>
            </a:ext>
            <a:ext uri="{91240B29-F687-4f45-9708-019B960494DF}">
              <a14:hiddenLine xmlns:a14="http://schemas.microsoft.com/office/drawing/2007/7/7/main" w="9525">
                <a:solidFill>
                  <a:schemeClr val="tx1"/>
                </a:solidFill>
                <a:miter lim="800000"/>
                <a:headEnd/>
                <a:tailEnd/>
              </a14:hiddenLine>
            </a:ext>
            <a:ext uri="{AF507438-7753-43e0-B8FC-AC1667EBCBE1}">
              <a14:hiddenEffects xmlns:a14="http://schemas.microsoft.com/office/drawing/2007/7/7/main">
                <a:effectLst>
                  <a:outerShdw blurRad="63500" dist="35921" dir="2700000" algn="ctr" rotWithShape="0">
                    <a:schemeClr val="bg2"/>
                  </a:outerShdw>
                </a:effectLst>
              </a14:hiddenEffects>
            </a:ext>
          </a:extLst>
        </p:spPr>
      </p:pic>
    </p:spTree>
    <p:extLst>
      <p:ext uri="{BB962C8B-B14F-4D97-AF65-F5344CB8AC3E}">
        <p14:creationId xmlns:p14="http://schemas.microsoft.com/office/powerpoint/2007/7/12/main" val="33312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cstate="print">
            <a:extLst>
              <a:ext uri="28A0092B-C50C-407e-A947-70E740481C1C">
                <a14:useLocalDpi xmlns:a14="http://schemas.microsoft.com/office/drawing/2007/7/7/main" val="0"/>
              </a:ext>
            </a:extLst>
          </a:blip>
          <a:srcRect/>
          <a:stretch/>
        </p:blipFill>
        <p:spPr bwMode="auto">
          <a:xfrm>
            <a:off x="0" y="0"/>
            <a:ext cx="9086850" cy="5429250"/>
          </a:xfrm>
          <a:prstGeom prst="rect">
            <a:avLst/>
          </a:prstGeom>
          <a:extLst>
            <a:ext uri="{909E8E84-426E-40dd-AFC4-6F175D3DCCD1}">
              <a14:hiddenFill xmlns:a14="http://schemas.microsoft.com/office/drawing/2007/7/7/main">
                <a:solidFill>
                  <a:schemeClr val="accent1"/>
                </a:solidFill>
              </a14:hiddenFill>
            </a:ext>
            <a:ext uri="{91240B29-F687-4f45-9708-019B960494DF}">
              <a14:hiddenLine xmlns:a14="http://schemas.microsoft.com/office/drawing/2007/7/7/main" w="9525">
                <a:solidFill>
                  <a:schemeClr val="tx1"/>
                </a:solidFill>
                <a:miter lim="800000"/>
                <a:headEnd/>
                <a:tailEnd/>
              </a14:hiddenLine>
            </a:ext>
            <a:ext uri="{AF507438-7753-43e0-B8FC-AC1667EBCBE1}">
              <a14:hiddenEffects xmlns:a14="http://schemas.microsoft.com/office/drawing/2007/7/7/main">
                <a:effectLst>
                  <a:outerShdw blurRad="63500" dist="35921" dir="2700000" algn="ctr" rotWithShape="0">
                    <a:schemeClr val="bg2"/>
                  </a:outerShdw>
                </a:effectLst>
              </a14:hiddenEffects>
            </a:ext>
          </a:extLst>
        </p:spPr>
      </p:pic>
    </p:spTree>
    <p:extLst>
      <p:ext uri="{BB962C8B-B14F-4D97-AF65-F5344CB8AC3E}">
        <p14:creationId xmlns:p14="http://schemas.microsoft.com/office/powerpoint/2007/7/12/main" val="724579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rotWithShape="1">
          <a:blip r:embed="rId3" cstate="print">
            <a:extLst>
              <a:ext uri="28A0092B-C50C-407e-A947-70E740481C1C">
                <a14:useLocalDpi xmlns:a14="http://schemas.microsoft.com/office/drawing/2007/7/7/main" val="0"/>
              </a:ext>
            </a:extLst>
          </a:blip>
          <a:srcRect/>
          <a:stretch/>
        </p:blipFill>
        <p:spPr bwMode="auto">
          <a:xfrm>
            <a:off x="0" y="0"/>
            <a:ext cx="9124950" cy="5524500"/>
          </a:xfrm>
          <a:prstGeom prst="rect">
            <a:avLst/>
          </a:prstGeom>
          <a:extLst>
            <a:ext uri="{909E8E84-426E-40dd-AFC4-6F175D3DCCD1}">
              <a14:hiddenFill xmlns:a14="http://schemas.microsoft.com/office/drawing/2007/7/7/main">
                <a:solidFill>
                  <a:schemeClr val="accent1"/>
                </a:solidFill>
              </a14:hiddenFill>
            </a:ext>
            <a:ext uri="{91240B29-F687-4f45-9708-019B960494DF}">
              <a14:hiddenLine xmlns:a14="http://schemas.microsoft.com/office/drawing/2007/7/7/main" w="9525">
                <a:solidFill>
                  <a:schemeClr val="tx1"/>
                </a:solidFill>
                <a:miter lim="800000"/>
                <a:headEnd/>
                <a:tailEnd/>
              </a14:hiddenLine>
            </a:ext>
            <a:ext uri="{AF507438-7753-43e0-B8FC-AC1667EBCBE1}">
              <a14:hiddenEffects xmlns:a14="http://schemas.microsoft.com/office/drawing/2007/7/7/main">
                <a:effectLst>
                  <a:outerShdw blurRad="63500" dist="35921" dir="2700000" algn="ctr" rotWithShape="0">
                    <a:schemeClr val="bg2"/>
                  </a:outerShdw>
                </a:effectLst>
              </a14:hiddenEffects>
            </a:ext>
          </a:extLst>
        </p:spPr>
      </p:pic>
    </p:spTree>
    <p:extLst>
      <p:ext uri="{BB962C8B-B14F-4D97-AF65-F5344CB8AC3E}">
        <p14:creationId xmlns:p14="http://schemas.microsoft.com/office/powerpoint/2007/7/12/main" val="2419572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3" cstate="print">
            <a:extLst>
              <a:ext uri="28A0092B-C50C-407e-A947-70E740481C1C">
                <a14:useLocalDpi xmlns:a14="http://schemas.microsoft.com/office/drawing/2007/7/7/main" val="0"/>
              </a:ext>
            </a:extLst>
          </a:blip>
          <a:srcRect/>
          <a:stretch/>
        </p:blipFill>
        <p:spPr bwMode="auto">
          <a:xfrm>
            <a:off x="-38100" y="0"/>
            <a:ext cx="9182100" cy="5486400"/>
          </a:xfrm>
          <a:prstGeom prst="rect">
            <a:avLst/>
          </a:prstGeom>
          <a:extLst>
            <a:ext uri="{909E8E84-426E-40dd-AFC4-6F175D3DCCD1}">
              <a14:hiddenFill xmlns:a14="http://schemas.microsoft.com/office/drawing/2007/7/7/main">
                <a:solidFill>
                  <a:schemeClr val="accent1"/>
                </a:solidFill>
              </a14:hiddenFill>
            </a:ext>
            <a:ext uri="{91240B29-F687-4f45-9708-019B960494DF}">
              <a14:hiddenLine xmlns:a14="http://schemas.microsoft.com/office/drawing/2007/7/7/main" w="9525">
                <a:solidFill>
                  <a:schemeClr val="tx1"/>
                </a:solidFill>
                <a:miter lim="800000"/>
                <a:headEnd/>
                <a:tailEnd/>
              </a14:hiddenLine>
            </a:ext>
            <a:ext uri="{AF507438-7753-43e0-B8FC-AC1667EBCBE1}">
              <a14:hiddenEffects xmlns:a14="http://schemas.microsoft.com/office/drawing/2007/7/7/main">
                <a:effectLst>
                  <a:outerShdw blurRad="63500" dist="35921" dir="2700000" algn="ctr" rotWithShape="0">
                    <a:schemeClr val="bg2"/>
                  </a:outerShdw>
                </a:effectLst>
              </a14:hiddenEffects>
            </a:ext>
          </a:extLst>
        </p:spPr>
      </p:pic>
    </p:spTree>
    <p:extLst>
      <p:ext uri="{BB962C8B-B14F-4D97-AF65-F5344CB8AC3E}">
        <p14:creationId xmlns:p14="http://schemas.microsoft.com/office/powerpoint/2007/7/12/main" val="2419572696"/>
      </p:ext>
    </p:extLst>
  </p:cSld>
  <p:clrMapOvr>
    <a:masterClrMapping/>
  </p:clrMapOvr>
</p:sld>
</file>

<file path=ppt/theme/theme1.xml><?xml version="1.0" encoding="utf-8"?>
<a:theme xmlns:a="http://schemas.openxmlformats.org/drawingml/2006/main" name="Windows Azure PPT Template v2">
  <a:themeElements>
    <a:clrScheme name="Azure">
      <a:dk1>
        <a:srgbClr xmlns:mc="http://schemas.openxmlformats.org/markup-compatibility/2006" xmlns:a14="http://schemas.microsoft.com/office/drawing/2007/7/7/main" val="28347E" mc:Ignorable=""/>
      </a:dk1>
      <a:lt1>
        <a:sysClr val="window" lastClr="FFFFFF"/>
      </a:lt1>
      <a:dk2>
        <a:srgbClr xmlns:mc="http://schemas.openxmlformats.org/markup-compatibility/2006" xmlns:a14="http://schemas.microsoft.com/office/drawing/2007/7/7/main" val="1F497D" mc:Ignorable=""/>
      </a:dk2>
      <a:lt2>
        <a:srgbClr xmlns:mc="http://schemas.openxmlformats.org/markup-compatibility/2006" xmlns:a14="http://schemas.microsoft.com/office/drawing/2007/7/7/main" val="EEECE1" mc:Ignorable=""/>
      </a:lt2>
      <a:accent1>
        <a:srgbClr xmlns:mc="http://schemas.openxmlformats.org/markup-compatibility/2006" xmlns:a14="http://schemas.microsoft.com/office/drawing/2007/7/7/main" val="4F81BD" mc:Ignorable=""/>
      </a:accent1>
      <a:accent2>
        <a:srgbClr xmlns:mc="http://schemas.openxmlformats.org/markup-compatibility/2006" xmlns:a14="http://schemas.microsoft.com/office/drawing/2007/7/7/main" val="98B4DE" mc:Ignorable=""/>
      </a:accent2>
      <a:accent3>
        <a:srgbClr xmlns:mc="http://schemas.openxmlformats.org/markup-compatibility/2006" xmlns:a14="http://schemas.microsoft.com/office/drawing/2007/7/7/main" val="8C8C8C" mc:Ignorable=""/>
      </a:accent3>
      <a:accent4>
        <a:srgbClr xmlns:mc="http://schemas.openxmlformats.org/markup-compatibility/2006" xmlns:a14="http://schemas.microsoft.com/office/drawing/2007/7/7/main" val="8064A2" mc:Ignorable=""/>
      </a:accent4>
      <a:accent5>
        <a:srgbClr xmlns:mc="http://schemas.openxmlformats.org/markup-compatibility/2006" xmlns:a14="http://schemas.microsoft.com/office/drawing/2007/7/7/main" val="4BACC6" mc:Ignorable=""/>
      </a:accent5>
      <a:accent6>
        <a:srgbClr xmlns:mc="http://schemas.openxmlformats.org/markup-compatibility/2006" xmlns:a14="http://schemas.microsoft.com/office/drawing/2007/7/7/main" val="F79646" mc:Ignorable=""/>
      </a:accent6>
      <a:hlink>
        <a:srgbClr xmlns:mc="http://schemas.openxmlformats.org/markup-compatibility/2006" xmlns:a14="http://schemas.microsoft.com/office/drawing/2007/7/7/main" val="0000FF" mc:Ignorable=""/>
      </a:hlink>
      <a:folHlink>
        <a:srgbClr xmlns:mc="http://schemas.openxmlformats.org/markup-compatibility/2006" xmlns:a14="http://schemas.microsoft.com/office/drawing/2007/7/7/main" val="800080" mc:Ignorable=""/>
      </a:folHlink>
    </a:clrScheme>
    <a:fontScheme name="Azure">
      <a:majorFont>
        <a:latin typeface="Segoe Semibold"/>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07/7/7/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07/7/7/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xmlns:mc="http://schemas.openxmlformats.org/markup-compatibility/2006" xmlns:a14="http://schemas.microsoft.com/office/drawing/2007/7/7/main" val="1F497D" mc:Ignorable=""/>
      </a:dk2>
      <a:lt2>
        <a:srgbClr xmlns:mc="http://schemas.openxmlformats.org/markup-compatibility/2006" xmlns:a14="http://schemas.microsoft.com/office/drawing/2007/7/7/main" val="EEECE1" mc:Ignorable=""/>
      </a:lt2>
      <a:accent1>
        <a:srgbClr xmlns:mc="http://schemas.openxmlformats.org/markup-compatibility/2006" xmlns:a14="http://schemas.microsoft.com/office/drawing/2007/7/7/main" val="4F81BD" mc:Ignorable=""/>
      </a:accent1>
      <a:accent2>
        <a:srgbClr xmlns:mc="http://schemas.openxmlformats.org/markup-compatibility/2006" xmlns:a14="http://schemas.microsoft.com/office/drawing/2007/7/7/main" val="C0504D" mc:Ignorable=""/>
      </a:accent2>
      <a:accent3>
        <a:srgbClr xmlns:mc="http://schemas.openxmlformats.org/markup-compatibility/2006" xmlns:a14="http://schemas.microsoft.com/office/drawing/2007/7/7/main" val="9BBB59" mc:Ignorable=""/>
      </a:accent3>
      <a:accent4>
        <a:srgbClr xmlns:mc="http://schemas.openxmlformats.org/markup-compatibility/2006" xmlns:a14="http://schemas.microsoft.com/office/drawing/2007/7/7/main" val="8064A2" mc:Ignorable=""/>
      </a:accent4>
      <a:accent5>
        <a:srgbClr xmlns:mc="http://schemas.openxmlformats.org/markup-compatibility/2006" xmlns:a14="http://schemas.microsoft.com/office/drawing/2007/7/7/main" val="4BACC6" mc:Ignorable=""/>
      </a:accent5>
      <a:accent6>
        <a:srgbClr xmlns:mc="http://schemas.openxmlformats.org/markup-compatibility/2006" xmlns:a14="http://schemas.microsoft.com/office/drawing/2007/7/7/main" val="F79646" mc:Ignorable=""/>
      </a:accent6>
      <a:hlink>
        <a:srgbClr xmlns:mc="http://schemas.openxmlformats.org/markup-compatibility/2006" xmlns:a14="http://schemas.microsoft.com/office/drawing/2007/7/7/main" val="0000FF" mc:Ignorable=""/>
      </a:hlink>
      <a:folHlink>
        <a:srgbClr xmlns:mc="http://schemas.openxmlformats.org/markup-compatibility/2006" xmlns:a14="http://schemas.microsoft.com/office/drawing/2007/7/7/main" val="800080" mc:Ignorabl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07/7/7/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07/7/7/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xmlns:mc="http://schemas.openxmlformats.org/markup-compatibility/2006" xmlns:a14="http://schemas.microsoft.com/office/drawing/2007/7/7/main" val="1F497D" mc:Ignorable=""/>
      </a:dk2>
      <a:lt2>
        <a:srgbClr xmlns:mc="http://schemas.openxmlformats.org/markup-compatibility/2006" xmlns:a14="http://schemas.microsoft.com/office/drawing/2007/7/7/main" val="EEECE1" mc:Ignorable=""/>
      </a:lt2>
      <a:accent1>
        <a:srgbClr xmlns:mc="http://schemas.openxmlformats.org/markup-compatibility/2006" xmlns:a14="http://schemas.microsoft.com/office/drawing/2007/7/7/main" val="4F81BD" mc:Ignorable=""/>
      </a:accent1>
      <a:accent2>
        <a:srgbClr xmlns:mc="http://schemas.openxmlformats.org/markup-compatibility/2006" xmlns:a14="http://schemas.microsoft.com/office/drawing/2007/7/7/main" val="C0504D" mc:Ignorable=""/>
      </a:accent2>
      <a:accent3>
        <a:srgbClr xmlns:mc="http://schemas.openxmlformats.org/markup-compatibility/2006" xmlns:a14="http://schemas.microsoft.com/office/drawing/2007/7/7/main" val="9BBB59" mc:Ignorable=""/>
      </a:accent3>
      <a:accent4>
        <a:srgbClr xmlns:mc="http://schemas.openxmlformats.org/markup-compatibility/2006" xmlns:a14="http://schemas.microsoft.com/office/drawing/2007/7/7/main" val="8064A2" mc:Ignorable=""/>
      </a:accent4>
      <a:accent5>
        <a:srgbClr xmlns:mc="http://schemas.openxmlformats.org/markup-compatibility/2006" xmlns:a14="http://schemas.microsoft.com/office/drawing/2007/7/7/main" val="4BACC6" mc:Ignorable=""/>
      </a:accent5>
      <a:accent6>
        <a:srgbClr xmlns:mc="http://schemas.openxmlformats.org/markup-compatibility/2006" xmlns:a14="http://schemas.microsoft.com/office/drawing/2007/7/7/main" val="F79646" mc:Ignorable=""/>
      </a:accent6>
      <a:hlink>
        <a:srgbClr xmlns:mc="http://schemas.openxmlformats.org/markup-compatibility/2006" xmlns:a14="http://schemas.microsoft.com/office/drawing/2007/7/7/main" val="0000FF" mc:Ignorable=""/>
      </a:hlink>
      <a:folHlink>
        <a:srgbClr xmlns:mc="http://schemas.openxmlformats.org/markup-compatibility/2006" xmlns:a14="http://schemas.microsoft.com/office/drawing/2007/7/7/main" val="800080" mc:Ignorabl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07/7/7/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07/7/7/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outs:outSpaceData xmlns:outs="http://schemas.microsoft.com/office/2009/outspace/metadata">
  <outs:relatedDates>
    <outs:relatedDate>
      <outs:type>3</outs:type>
      <outs:displayName>Last Modified</outs:displayName>
      <outs:dateTime>2009-09-24T04:32:08Z</outs:dateTime>
      <outs:isPinned>true</outs:isPinned>
    </outs:relatedDate>
    <outs:relatedDate>
      <outs:type>2</outs:type>
      <outs:displayName>Created</outs:displayName>
      <outs:dateTime>2009-06-14T16:12:08Z</outs:dateTime>
      <outs:isPinned>true</outs:isPinned>
    </outs:relatedDate>
    <outs:relatedDate>
      <outs:type>4</outs:type>
      <outs:displayName>Last Printed</outs:displayName>
      <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source>0</outs:source>
      <outs:isPinned>true</outs:isPinned>
    </outs:relatedPeopleItem>
    <outs:relatedPeopleItem>
      <outs:category>Last modified by</outs:category>
      <outs:people/>
      <outs:source>0</outs:source>
      <outs:isPinned>true</outs:isPinned>
    </outs:relatedPeopleItem>
    <outs:relatedPeopleItem>
      <outs:category>Manager</outs:category>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8</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propertyMetadataList>
  <outs:corruptMetadataWasLost/>
</outs:outSpaceData>
</file>

<file path=customXml/itemProps1.xml><?xml version="1.0" encoding="utf-8"?>
<ds:datastoreItem xmlns:ds="http://schemas.openxmlformats.org/officeDocument/2006/customXml" ds:itemID="{2BD12C92-1841-4F3A-82D7-FA912F6F409F}">
  <ds:schemaRefs>
    <ds:schemaRef ds:uri="http://schemas.microsoft.com/office/2009/outspace/metadata"/>
  </ds:schemaRefs>
</ds:datastoreItem>
</file>

<file path=docProps/app.xml><?xml version="1.0" encoding="utf-8"?>
<Properties xmlns="http://schemas.openxmlformats.org/officeDocument/2006/extended-properties" xmlns:vt="http://schemas.openxmlformats.org/officeDocument/2006/docPropsVTypes">
  <Template>Windows Azure PPT Template v2</Template>
  <TotalTime>0</TotalTime>
  <Words>1768</Words>
  <Application>Microsoft Office PowerPoint</Application>
  <PresentationFormat>画面に合わせる (16:10)</PresentationFormat>
  <Paragraphs>216</Paragraphs>
  <Slides>49</Slides>
  <Notes>48</Notes>
  <HiddenSlides>0</HiddenSlides>
  <MMClips>0</MMClips>
  <ScaleCrop>false</ScaleCrop>
  <HeadingPairs>
    <vt:vector size="4" baseType="variant">
      <vt:variant>
        <vt:lpstr>テーマ</vt:lpstr>
      </vt:variant>
      <vt:variant>
        <vt:i4>1</vt:i4>
      </vt:variant>
      <vt:variant>
        <vt:lpstr>スライド タイトル</vt:lpstr>
      </vt:variant>
      <vt:variant>
        <vt:i4>49</vt:i4>
      </vt:variant>
    </vt:vector>
  </HeadingPairs>
  <TitlesOfParts>
    <vt:vector size="50" baseType="lpstr">
      <vt:lpstr>Windows Azure PPT Template v2</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2009-06-14T16:12:08Z</dcterms:created>
  <dcterms:modified xsi:type="dcterms:W3CDTF">2009-09-24T05:37:25Z</dcterms:modified>
</cp:coreProperties>
</file>